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5" r:id="rId3"/>
    <p:sldId id="272" r:id="rId4"/>
    <p:sldId id="267" r:id="rId5"/>
    <p:sldId id="257" r:id="rId6"/>
    <p:sldId id="274" r:id="rId7"/>
    <p:sldId id="269" r:id="rId8"/>
    <p:sldId id="270" r:id="rId9"/>
    <p:sldId id="271" r:id="rId10"/>
    <p:sldId id="273" r:id="rId11"/>
    <p:sldId id="268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4F34"/>
    <a:srgbClr val="ED3213"/>
    <a:srgbClr val="98E6F0"/>
    <a:srgbClr val="127380"/>
    <a:srgbClr val="0A4047"/>
    <a:srgbClr val="396167"/>
    <a:srgbClr val="CC9900"/>
    <a:srgbClr val="A0206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A1B1-29DD-4A1E-80C1-8B4B46BAB8FF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C1D4C-B5A3-4702-8D4F-8E20A4E08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9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68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4493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EC5826C8-CE74-4DB8-99ED-B09F3CD5E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8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243D5035-BF71-4785-8482-4BE64248D1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04195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B4C89EE-394C-4568-B83E-78C0E58475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1592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31D9F19F-3CEB-4309-AD2E-C3CE6677F4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7584" y="301150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F473CEF-A2C8-4F51-9B9D-F656B2F101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7438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390C70A5-9E6C-4A97-BBA6-99F03104F9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4195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1AF66FAA-FC51-474E-9798-C57FC91628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61592" y="4776724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A86FA93-A519-476B-AEFA-9A20E79E3F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438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25B455A-7E44-43CF-B8C4-FF563D276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4195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1380EC16-F67C-4AC2-835E-7BA0EBC819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592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A4E2B0FA-13ED-47FF-A2BA-5D78C50AEE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7584" y="1255283"/>
            <a:ext cx="568800" cy="5688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760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DEF6A18-0B8E-4B78-B0CF-577BA7DF5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4"/>
            <a:ext cx="3598539" cy="52196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393C409C-800A-4E74-861E-0D7F0DE60B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8850" y="1089025"/>
            <a:ext cx="3600000" cy="521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id="{DCDF8C3B-3271-43FC-817A-A18D5A714B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4000" y="1089025"/>
            <a:ext cx="3600000" cy="52197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E32AD571-BDCF-4AEC-BB20-AC389E2143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B7878E2F-5183-4C1E-8646-F05E319785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311" y="1089026"/>
            <a:ext cx="3599379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6">
            <a:extLst>
              <a:ext uri="{FF2B5EF4-FFF2-40B4-BE49-F238E27FC236}">
                <a16:creationId xmlns:a16="http://schemas.microsoft.com/office/drawing/2014/main" id="{CF40AECE-DE7D-4D51-BBA4-D1D06F47F5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3600" y="1089026"/>
            <a:ext cx="3599379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32568CE1-45B6-4B41-9B53-4B66DAF152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2335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609F0F35-D052-44E7-8B03-6B054284A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68298" y="1089026"/>
            <a:ext cx="2786398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ADF6E1F4-CB0C-4D82-993C-065B38F4DD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5126" y="1089026"/>
            <a:ext cx="2782054" cy="1944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FCAA5E58-E893-4C61-8442-3F69EAEC8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7604" y="1110039"/>
            <a:ext cx="2782054" cy="1944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49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4A046DC2-CEB6-4E58-B142-F6C3182859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6"/>
            <a:ext cx="5582523" cy="205362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8297CC97-8EF9-452A-804C-8185FD386E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0987" y="1089026"/>
            <a:ext cx="5582523" cy="205362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30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561D80D8-0D87-4BE3-B2F1-759FEBF99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168" y="1089025"/>
            <a:ext cx="5572824" cy="522719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C469B2B8-F111-4028-AAD4-458735AE5C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064" y="1081811"/>
            <a:ext cx="5572824" cy="522719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30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21BAFF8E-D939-4562-A5CF-0F16CA7E9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55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BDB56389-3D3B-F045-A518-140BEFEB8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Рисунок 25">
            <a:extLst>
              <a:ext uri="{FF2B5EF4-FFF2-40B4-BE49-F238E27FC236}">
                <a16:creationId xmlns:a16="http://schemas.microsoft.com/office/drawing/2014/main" id="{5D6A25DC-47DC-674B-915C-0C47DA6CF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4D9378C8-65DF-4334-9AEF-459D6322F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157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32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36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407" y="-2839"/>
            <a:ext cx="3936520" cy="6857665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6855160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41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 +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0BEC28-D1A7-CC4D-8D6B-8EE7CFB4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16465"/>
            <a:ext cx="9218833" cy="297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9C11A44-CB9F-8342-A557-6C2F8D6B2F79}"/>
              </a:ext>
            </a:extLst>
          </p:cNvPr>
          <p:cNvSpPr/>
          <p:nvPr userDrawn="1"/>
        </p:nvSpPr>
        <p:spPr>
          <a:xfrm>
            <a:off x="407369" y="843999"/>
            <a:ext cx="11376000" cy="10800"/>
          </a:xfrm>
          <a:custGeom>
            <a:avLst/>
            <a:gdLst>
              <a:gd name="connsiteX0" fmla="*/ 5615704 w 8353425"/>
              <a:gd name="connsiteY0" fmla="*/ 0 h 10800"/>
              <a:gd name="connsiteX1" fmla="*/ 8353425 w 8353425"/>
              <a:gd name="connsiteY1" fmla="*/ 0 h 10800"/>
              <a:gd name="connsiteX2" fmla="*/ 8353425 w 8353425"/>
              <a:gd name="connsiteY2" fmla="*/ 10800 h 10800"/>
              <a:gd name="connsiteX3" fmla="*/ 5609468 w 8353425"/>
              <a:gd name="connsiteY3" fmla="*/ 10800 h 10800"/>
              <a:gd name="connsiteX4" fmla="*/ 2818125 w 8353425"/>
              <a:gd name="connsiteY4" fmla="*/ 0 h 10800"/>
              <a:gd name="connsiteX5" fmla="*/ 5562912 w 8353425"/>
              <a:gd name="connsiteY5" fmla="*/ 0 h 10800"/>
              <a:gd name="connsiteX6" fmla="*/ 5556676 w 8353425"/>
              <a:gd name="connsiteY6" fmla="*/ 10800 h 10800"/>
              <a:gd name="connsiteX7" fmla="*/ 2811889 w 8353425"/>
              <a:gd name="connsiteY7" fmla="*/ 10800 h 10800"/>
              <a:gd name="connsiteX8" fmla="*/ 0 w 8353425"/>
              <a:gd name="connsiteY8" fmla="*/ 0 h 10800"/>
              <a:gd name="connsiteX9" fmla="*/ 2765333 w 8353425"/>
              <a:gd name="connsiteY9" fmla="*/ 0 h 10800"/>
              <a:gd name="connsiteX10" fmla="*/ 2759098 w 8353425"/>
              <a:gd name="connsiteY10" fmla="*/ 10800 h 10800"/>
              <a:gd name="connsiteX11" fmla="*/ 0 w 8353425"/>
              <a:gd name="connsiteY11" fmla="*/ 1080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53425" h="10800">
                <a:moveTo>
                  <a:pt x="5615704" y="0"/>
                </a:moveTo>
                <a:lnTo>
                  <a:pt x="8353425" y="0"/>
                </a:lnTo>
                <a:lnTo>
                  <a:pt x="8353425" y="10800"/>
                </a:lnTo>
                <a:lnTo>
                  <a:pt x="5609468" y="10800"/>
                </a:lnTo>
                <a:close/>
                <a:moveTo>
                  <a:pt x="2818125" y="0"/>
                </a:moveTo>
                <a:lnTo>
                  <a:pt x="5562912" y="0"/>
                </a:lnTo>
                <a:lnTo>
                  <a:pt x="5556676" y="10800"/>
                </a:lnTo>
                <a:lnTo>
                  <a:pt x="2811889" y="10800"/>
                </a:lnTo>
                <a:close/>
                <a:moveTo>
                  <a:pt x="0" y="0"/>
                </a:moveTo>
                <a:lnTo>
                  <a:pt x="2765333" y="0"/>
                </a:lnTo>
                <a:lnTo>
                  <a:pt x="2759098" y="10800"/>
                </a:lnTo>
                <a:lnTo>
                  <a:pt x="0" y="1080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C6599434-9EF1-4070-BC62-2CB8AEFD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10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pos="71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BA377-BA15-40B3-9A0A-2E8C7067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9B6F2A-E98E-4698-9CE0-4477CB026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Рисунок 13">
            <a:extLst>
              <a:ext uri="{FF2B5EF4-FFF2-40B4-BE49-F238E27FC236}">
                <a16:creationId xmlns:a16="http://schemas.microsoft.com/office/drawing/2014/main" id="{86112A21-81A4-4A0F-93D0-C16262035C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081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Рисунок 13">
            <a:extLst>
              <a:ext uri="{FF2B5EF4-FFF2-40B4-BE49-F238E27FC236}">
                <a16:creationId xmlns:a16="http://schemas.microsoft.com/office/drawing/2014/main" id="{C893CB1C-386E-4811-9C30-FA3DCB7046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7265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13">
            <a:extLst>
              <a:ext uri="{FF2B5EF4-FFF2-40B4-BE49-F238E27FC236}">
                <a16:creationId xmlns:a16="http://schemas.microsoft.com/office/drawing/2014/main" id="{155B95CD-A562-4AEB-A922-11DDDBB5E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9230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13">
            <a:extLst>
              <a:ext uri="{FF2B5EF4-FFF2-40B4-BE49-F238E27FC236}">
                <a16:creationId xmlns:a16="http://schemas.microsoft.com/office/drawing/2014/main" id="{8A11807B-633C-43B9-9FD2-34007AF22A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0949" y="1966120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13">
            <a:extLst>
              <a:ext uri="{FF2B5EF4-FFF2-40B4-BE49-F238E27FC236}">
                <a16:creationId xmlns:a16="http://schemas.microsoft.com/office/drawing/2014/main" id="{E29F637A-CA2C-49F4-A001-AFF7F93C7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9230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13">
            <a:extLst>
              <a:ext uri="{FF2B5EF4-FFF2-40B4-BE49-F238E27FC236}">
                <a16:creationId xmlns:a16="http://schemas.microsoft.com/office/drawing/2014/main" id="{3C5B85A3-007C-4F33-A849-F68F97408E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0949" y="4582572"/>
            <a:ext cx="2394438" cy="14672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4F53AD02-43F4-4F99-817D-CD201E8DCF7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61766" y="4607857"/>
            <a:ext cx="2394438" cy="14672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6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046B1519-86C3-4167-B3A5-55924E403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290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8ED43F-4BBD-4778-BB6A-6D4ECED5EC75}"/>
              </a:ext>
            </a:extLst>
          </p:cNvPr>
          <p:cNvSpPr/>
          <p:nvPr userDrawn="1"/>
        </p:nvSpPr>
        <p:spPr>
          <a:xfrm>
            <a:off x="5067041" y="0"/>
            <a:ext cx="7124959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A9D8B3DA-F040-4BA7-AFF6-9941CA1ECC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067040" cy="6857998"/>
          </a:xfrm>
          <a:custGeom>
            <a:avLst/>
            <a:gdLst>
              <a:gd name="connsiteX0" fmla="*/ 0 w 3800280"/>
              <a:gd name="connsiteY0" fmla="*/ 0 h 6857998"/>
              <a:gd name="connsiteX1" fmla="*/ 3800280 w 3800280"/>
              <a:gd name="connsiteY1" fmla="*/ 0 h 6857998"/>
              <a:gd name="connsiteX2" fmla="*/ 3800280 w 3800280"/>
              <a:gd name="connsiteY2" fmla="*/ 6857998 h 6857998"/>
              <a:gd name="connsiteX3" fmla="*/ 0 w 380028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0280" h="6857998">
                <a:moveTo>
                  <a:pt x="0" y="0"/>
                </a:moveTo>
                <a:lnTo>
                  <a:pt x="3800280" y="0"/>
                </a:lnTo>
                <a:lnTo>
                  <a:pt x="3800280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CD3262E0-C25D-43EE-82C6-F57FEB56F7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596" y="55692"/>
            <a:ext cx="2980504" cy="3062377"/>
          </a:xfrm>
        </p:spPr>
        <p:txBody>
          <a:bodyPr wrap="none">
            <a:noAutofit/>
          </a:bodyPr>
          <a:lstStyle>
            <a:lvl1pPr marL="0" indent="0">
              <a:buNone/>
              <a:defRPr kumimoji="0" lang="ru-RU" sz="199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Thin" panose="02000000000000000000" pitchFamily="2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01</a:t>
            </a:r>
          </a:p>
        </p:txBody>
      </p:sp>
      <p:sp>
        <p:nvSpPr>
          <p:cNvPr id="18" name="Заголовок 12">
            <a:extLst>
              <a:ext uri="{FF2B5EF4-FFF2-40B4-BE49-F238E27FC236}">
                <a16:creationId xmlns:a16="http://schemas.microsoft.com/office/drawing/2014/main" id="{3DA310B7-7F23-49D4-B16D-1675312F5F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366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B72DCC-62DC-40D4-BDD0-128615C45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0366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AC2B428E-1172-4B83-9B05-740524A85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9D45DD-479B-5D48-A59B-ED9151F654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9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8101" y="2"/>
            <a:ext cx="5183900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482591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482591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482591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48259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66959-4347-E848-A358-86C339F0BD2D}"/>
              </a:ext>
            </a:extLst>
          </p:cNvPr>
          <p:cNvSpPr txBox="1"/>
          <p:nvPr userDrawn="1"/>
        </p:nvSpPr>
        <p:spPr>
          <a:xfrm>
            <a:off x="1836145" y="663215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ru-RU" sz="12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B2FC57A-26C8-44B6-B146-23F34133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79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2E27A946-30F6-49C0-B0F3-7D4C6F80DB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11825" y="2"/>
            <a:ext cx="7680177" cy="6857999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0" h="5773021">
                <a:moveTo>
                  <a:pt x="1033285" y="0"/>
                </a:moveTo>
                <a:lnTo>
                  <a:pt x="5814240" y="0"/>
                </a:lnTo>
                <a:lnTo>
                  <a:pt x="5814240" y="5773019"/>
                </a:lnTo>
                <a:lnTo>
                  <a:pt x="0" y="5773021"/>
                </a:lnTo>
                <a:lnTo>
                  <a:pt x="103328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196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3">
            <a:extLst>
              <a:ext uri="{FF2B5EF4-FFF2-40B4-BE49-F238E27FC236}">
                <a16:creationId xmlns:a16="http://schemas.microsoft.com/office/drawing/2014/main" id="{4D13F6A0-1435-45CC-AA70-5A9B198427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8770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Рисунок 3">
            <a:extLst>
              <a:ext uri="{FF2B5EF4-FFF2-40B4-BE49-F238E27FC236}">
                <a16:creationId xmlns:a16="http://schemas.microsoft.com/office/drawing/2014/main" id="{E49B0927-0DF3-4EA6-8E6A-8566B73B55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33385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4C496B-4D71-480F-81D7-5164A7EC84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7988" y="1089025"/>
            <a:ext cx="372523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241300" dist="50800" dir="10800000">
              <a:prstClr val="black">
                <a:alpha val="47000"/>
              </a:prstClr>
            </a:inn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8279FAF-2C60-4C4B-B4E7-6F411F87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01050C9A-46D3-43D5-AC1E-77E1B4814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903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3">
            <a:extLst>
              <a:ext uri="{FF2B5EF4-FFF2-40B4-BE49-F238E27FC236}">
                <a16:creationId xmlns:a16="http://schemas.microsoft.com/office/drawing/2014/main" id="{23B7984E-9797-40F5-94D2-9D4C20DB7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854439"/>
            <a:ext cx="6096000" cy="2990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44732"/>
            <a:ext cx="6096000" cy="3013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D73CEDD6-5C83-4A20-8D3D-9D58FE191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844719"/>
            <a:ext cx="6096000" cy="3011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6E8728F2-C6B1-4F4E-9535-F11CEF644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21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64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0" y="847153"/>
            <a:ext cx="4064000" cy="3020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8000" y="3867926"/>
            <a:ext cx="4064000" cy="299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17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E0E688BE-F902-4A20-9F64-B6486C2AC1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38A976E1-BAA4-4CC6-BB42-ED758E8674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936E8D-7CE9-4FD0-AFAA-FC4FB40C00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B94279E-A9EC-4144-93F7-C3F231A9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3">
            <a:extLst>
              <a:ext uri="{FF2B5EF4-FFF2-40B4-BE49-F238E27FC236}">
                <a16:creationId xmlns:a16="http://schemas.microsoft.com/office/drawing/2014/main" id="{6156F234-5346-4B46-A1A0-027C6E9DE0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124C0465-96DF-4176-8136-B9D81FF310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81DC648D-520B-4661-B453-8BCDC6AEB9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44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Рисунок 3">
            <a:extLst>
              <a:ext uri="{FF2B5EF4-FFF2-40B4-BE49-F238E27FC236}">
                <a16:creationId xmlns:a16="http://schemas.microsoft.com/office/drawing/2014/main" id="{5E764785-3004-4AA2-B3DD-774E489A2E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Рисунок 3">
            <a:extLst>
              <a:ext uri="{FF2B5EF4-FFF2-40B4-BE49-F238E27FC236}">
                <a16:creationId xmlns:a16="http://schemas.microsoft.com/office/drawing/2014/main" id="{0E75AFA0-CDCE-40E2-AD27-5536065593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854440"/>
            <a:ext cx="3048000" cy="3053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2AA5E258-DCA7-4F47-ADB1-120FC237BA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907763"/>
            <a:ext cx="3048000" cy="29502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09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id="{A8B825E9-3CE9-449C-A43E-40665305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800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14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14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11145" y="5220230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2568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016" y="5216591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31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4E050-E1B2-4C8B-ADFB-1630DC9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121662-59F6-4450-B7B5-0B4EFCA38E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182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1339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42086" y="1225974"/>
            <a:ext cx="1114626" cy="111462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83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3FEA7E3-338A-4FAC-AF70-E99F9D8D96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A8B688-DBD3-4052-9F84-7B72B11F1439}"/>
              </a:ext>
            </a:extLst>
          </p:cNvPr>
          <p:cNvSpPr/>
          <p:nvPr userDrawn="1"/>
        </p:nvSpPr>
        <p:spPr>
          <a:xfrm>
            <a:off x="-3" y="0"/>
            <a:ext cx="12192006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39"/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2C35DD50-3DF2-4C47-963F-000CFE21E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6452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26840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89155" y="3051211"/>
            <a:ext cx="1152000" cy="11520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95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095A0BC2-CEE0-4CAF-9B8E-37651F2E6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14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42068" y="1089026"/>
            <a:ext cx="3311501" cy="122425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051D9604-0DF2-419F-826E-79A3A60529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7988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CA21087-3DCA-4D5F-9AC3-EB09575825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51" y="3582594"/>
            <a:ext cx="2740914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9" name="Рисунок 13">
            <a:extLst>
              <a:ext uri="{FF2B5EF4-FFF2-40B4-BE49-F238E27FC236}">
                <a16:creationId xmlns:a16="http://schemas.microsoft.com/office/drawing/2014/main" id="{C4DD58FE-21C7-465B-872B-5396B3B7E6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4280" y="3582594"/>
            <a:ext cx="273295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0" name="Рисунок 13">
            <a:extLst>
              <a:ext uri="{FF2B5EF4-FFF2-40B4-BE49-F238E27FC236}">
                <a16:creationId xmlns:a16="http://schemas.microsoft.com/office/drawing/2014/main" id="{0D2C9D21-131F-4914-87F5-C535F41F8F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55852" y="3582594"/>
            <a:ext cx="2728148" cy="114328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9A34A23A-0233-4D3C-AC78-799F88377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629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ти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D682A04-46F2-4634-A6BC-09E2B557766A}"/>
              </a:ext>
            </a:extLst>
          </p:cNvPr>
          <p:cNvSpPr/>
          <p:nvPr userDrawn="1"/>
        </p:nvSpPr>
        <p:spPr>
          <a:xfrm>
            <a:off x="5272369" y="3139560"/>
            <a:ext cx="6392583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9FBD079-0708-4C90-BFC9-F6C727A79AFE}"/>
              </a:ext>
            </a:extLst>
          </p:cNvPr>
          <p:cNvSpPr/>
          <p:nvPr userDrawn="1"/>
        </p:nvSpPr>
        <p:spPr>
          <a:xfrm>
            <a:off x="527048" y="3139560"/>
            <a:ext cx="4596898" cy="30225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79354BA-35A7-4A62-94DB-861A0CCCE2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3737" y="3305142"/>
            <a:ext cx="4113064" cy="2691352"/>
            <a:chOff x="395288" y="3861048"/>
            <a:chExt cx="2207280" cy="1443895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16BFCBEF-04B8-4964-92EA-F59EDB63C04D}"/>
                </a:ext>
              </a:extLst>
            </p:cNvPr>
            <p:cNvGrpSpPr/>
            <p:nvPr userDrawn="1"/>
          </p:nvGrpSpPr>
          <p:grpSpPr>
            <a:xfrm>
              <a:off x="395288" y="4653136"/>
              <a:ext cx="2207280" cy="651807"/>
              <a:chOff x="395288" y="5384401"/>
              <a:chExt cx="2207280" cy="651807"/>
            </a:xfrm>
          </p:grpSpPr>
          <p:sp>
            <p:nvSpPr>
              <p:cNvPr id="54" name="Овал 13">
                <a:extLst>
                  <a:ext uri="{FF2B5EF4-FFF2-40B4-BE49-F238E27FC236}">
                    <a16:creationId xmlns:a16="http://schemas.microsoft.com/office/drawing/2014/main" id="{CB51E3C7-9424-437A-A4F4-3B4B83E128B4}"/>
                  </a:ext>
                </a:extLst>
              </p:cNvPr>
              <p:cNvSpPr/>
              <p:nvPr userDrawn="1"/>
            </p:nvSpPr>
            <p:spPr>
              <a:xfrm>
                <a:off x="1173024" y="5384401"/>
                <a:ext cx="651808" cy="65180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129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41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127</a:t>
                </a:r>
              </a:p>
            </p:txBody>
          </p:sp>
          <p:sp>
            <p:nvSpPr>
              <p:cNvPr id="55" name="Овал 13">
                <a:extLst>
                  <a:ext uri="{FF2B5EF4-FFF2-40B4-BE49-F238E27FC236}">
                    <a16:creationId xmlns:a16="http://schemas.microsoft.com/office/drawing/2014/main" id="{532D0B5A-C9FA-4BB3-9ED2-CD0C7EC11734}"/>
                  </a:ext>
                </a:extLst>
              </p:cNvPr>
              <p:cNvSpPr/>
              <p:nvPr userDrawn="1"/>
            </p:nvSpPr>
            <p:spPr>
              <a:xfrm>
                <a:off x="395288" y="5384401"/>
                <a:ext cx="651808" cy="651807"/>
              </a:xfrm>
              <a:prstGeom prst="rect">
                <a:avLst/>
              </a:prstGeom>
              <a:solidFill>
                <a:srgbClr val="42A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0" algn="ctr" defTabSz="457200" rtl="0" eaLnBrk="1" latinLnBrk="0" hangingPunct="1">
                  <a:lnSpc>
                    <a:spcPct val="110000"/>
                  </a:lnSpc>
                </a:pPr>
                <a:r>
                  <a:rPr lang="ru-RU" sz="12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66</a:t>
                </a:r>
              </a:p>
              <a:p>
                <a:pPr marL="0" algn="ctr" defTabSz="457200" rtl="0" eaLnBrk="1" latinLnBrk="0" hangingPunct="1">
                  <a:lnSpc>
                    <a:spcPct val="110000"/>
                  </a:lnSpc>
                </a:pPr>
                <a:r>
                  <a:rPr lang="ru-RU" sz="12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169</a:t>
                </a:r>
              </a:p>
              <a:p>
                <a:pPr marL="0" algn="ctr" defTabSz="457200" rtl="0" eaLnBrk="1" latinLnBrk="0" hangingPunct="1">
                  <a:lnSpc>
                    <a:spcPct val="110000"/>
                  </a:lnSpc>
                </a:pPr>
                <a:r>
                  <a:rPr lang="ru-RU" sz="1200" kern="120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rPr>
                  <a:t>185</a:t>
                </a:r>
              </a:p>
            </p:txBody>
          </p:sp>
          <p:sp>
            <p:nvSpPr>
              <p:cNvPr id="56" name="Овал 16">
                <a:extLst>
                  <a:ext uri="{FF2B5EF4-FFF2-40B4-BE49-F238E27FC236}">
                    <a16:creationId xmlns:a16="http://schemas.microsoft.com/office/drawing/2014/main" id="{76BAF6C5-5C6B-4B39-8C7B-463A237DD0A4}"/>
                  </a:ext>
                </a:extLst>
              </p:cNvPr>
              <p:cNvSpPr/>
              <p:nvPr userDrawn="1"/>
            </p:nvSpPr>
            <p:spPr>
              <a:xfrm>
                <a:off x="1950760" y="5384401"/>
                <a:ext cx="651808" cy="6518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115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175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73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0400B9A2-6C26-4915-B224-C85E557545C8}"/>
                </a:ext>
              </a:extLst>
            </p:cNvPr>
            <p:cNvGrpSpPr/>
            <p:nvPr userDrawn="1"/>
          </p:nvGrpSpPr>
          <p:grpSpPr>
            <a:xfrm>
              <a:off x="395288" y="3861048"/>
              <a:ext cx="2207280" cy="651807"/>
              <a:chOff x="395288" y="3861048"/>
              <a:chExt cx="2207280" cy="651807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514C49EA-31CA-4170-8956-C71F6E83A85A}"/>
                  </a:ext>
                </a:extLst>
              </p:cNvPr>
              <p:cNvSpPr/>
              <p:nvPr userDrawn="1"/>
            </p:nvSpPr>
            <p:spPr>
              <a:xfrm>
                <a:off x="1173024" y="3861048"/>
                <a:ext cx="651808" cy="65180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213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35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43</a:t>
                </a: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1B806004-D4BD-4199-B34E-98689E0D75BA}"/>
                  </a:ext>
                </a:extLst>
              </p:cNvPr>
              <p:cNvSpPr/>
              <p:nvPr userDrawn="1"/>
            </p:nvSpPr>
            <p:spPr>
              <a:xfrm>
                <a:off x="395288" y="3861048"/>
                <a:ext cx="651808" cy="65180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ru-RU" sz="1200" b="0" dirty="0"/>
                  <a:t>12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ru-RU" sz="1200" b="0" dirty="0"/>
                  <a:t>129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ru-RU" sz="1200" b="0" dirty="0"/>
                  <a:t>143</a:t>
                </a:r>
              </a:p>
            </p:txBody>
          </p:sp>
          <p:sp>
            <p:nvSpPr>
              <p:cNvPr id="53" name="Овал 13">
                <a:extLst>
                  <a:ext uri="{FF2B5EF4-FFF2-40B4-BE49-F238E27FC236}">
                    <a16:creationId xmlns:a16="http://schemas.microsoft.com/office/drawing/2014/main" id="{B380A03F-A345-4D30-A773-A4FA42A57DD6}"/>
                  </a:ext>
                </a:extLst>
              </p:cNvPr>
              <p:cNvSpPr/>
              <p:nvPr userDrawn="1"/>
            </p:nvSpPr>
            <p:spPr>
              <a:xfrm>
                <a:off x="1950760" y="3861048"/>
                <a:ext cx="651808" cy="65180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153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164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sz="1200" dirty="0"/>
                  <a:t>171</a:t>
                </a:r>
              </a:p>
            </p:txBody>
          </p:sp>
        </p:grp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392F195-01DE-4536-88E8-2B356DD5A115}"/>
              </a:ext>
            </a:extLst>
          </p:cNvPr>
          <p:cNvSpPr/>
          <p:nvPr userDrawn="1"/>
        </p:nvSpPr>
        <p:spPr bwMode="auto">
          <a:xfrm>
            <a:off x="5447929" y="3305142"/>
            <a:ext cx="6051922" cy="49973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0D0A4C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029EFBC-939A-479A-8BCD-3C26E4D3C94C}"/>
              </a:ext>
            </a:extLst>
          </p:cNvPr>
          <p:cNvSpPr/>
          <p:nvPr userDrawn="1"/>
        </p:nvSpPr>
        <p:spPr bwMode="auto">
          <a:xfrm>
            <a:off x="5447929" y="5498212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6E319198-1BBF-492A-B2D2-E239EB79F100}"/>
              </a:ext>
            </a:extLst>
          </p:cNvPr>
          <p:cNvSpPr/>
          <p:nvPr userDrawn="1"/>
        </p:nvSpPr>
        <p:spPr bwMode="auto">
          <a:xfrm>
            <a:off x="5447929" y="4767187"/>
            <a:ext cx="6051922" cy="499730"/>
          </a:xfrm>
          <a:prstGeom prst="rect">
            <a:avLst/>
          </a:prstGeom>
          <a:gradFill>
            <a:gsLst>
              <a:gs pos="75000">
                <a:schemeClr val="accent2"/>
              </a:gs>
              <a:gs pos="0">
                <a:schemeClr val="accent4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77B36AC-6830-474E-BC7D-C70EA9CFDB27}"/>
              </a:ext>
            </a:extLst>
          </p:cNvPr>
          <p:cNvSpPr/>
          <p:nvPr userDrawn="1"/>
        </p:nvSpPr>
        <p:spPr bwMode="auto">
          <a:xfrm>
            <a:off x="5447929" y="4036164"/>
            <a:ext cx="6051922" cy="499730"/>
          </a:xfrm>
          <a:prstGeom prst="rect">
            <a:avLst/>
          </a:prstGeom>
          <a:gradFill>
            <a:gsLst>
              <a:gs pos="75000">
                <a:schemeClr val="accent2">
                  <a:lumMod val="50000"/>
                </a:schemeClr>
              </a:gs>
              <a:gs pos="0">
                <a:schemeClr val="accent3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Номер слайда 3">
            <a:extLst>
              <a:ext uri="{FF2B5EF4-FFF2-40B4-BE49-F238E27FC236}">
                <a16:creationId xmlns:a16="http://schemas.microsoft.com/office/drawing/2014/main" id="{9A93B478-F443-4A3E-BDA1-F940254F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950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7838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5395737B-A618-4EF0-8B24-CDB74C4190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6582" y="2849563"/>
            <a:ext cx="2514600" cy="34083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B73B0D2B-BC19-4F0C-B0A5-967481312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4533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8202B641-75E4-492E-B79A-4ED2797C9A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02484" y="2849563"/>
            <a:ext cx="2514600" cy="3408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13590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8013" y="109962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" name="Рисунок 8">
            <a:extLst>
              <a:ext uri="{FF2B5EF4-FFF2-40B4-BE49-F238E27FC236}">
                <a16:creationId xmlns:a16="http://schemas.microsoft.com/office/drawing/2014/main" id="{7A670C35-2DF2-4C38-B5B8-C2B9A193CE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8013" y="4633988"/>
            <a:ext cx="2916000" cy="1684800"/>
          </a:xfrm>
        </p:spPr>
        <p:txBody>
          <a:bodyPr/>
          <a:lstStyle/>
          <a:p>
            <a:endParaRPr lang="ru-RU"/>
          </a:p>
        </p:txBody>
      </p:sp>
      <p:sp>
        <p:nvSpPr>
          <p:cNvPr id="137" name="Рисунок 8">
            <a:extLst>
              <a:ext uri="{FF2B5EF4-FFF2-40B4-BE49-F238E27FC236}">
                <a16:creationId xmlns:a16="http://schemas.microsoft.com/office/drawing/2014/main" id="{B82DB805-B2D7-4164-8E6C-A9676183B7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8013" y="2866808"/>
            <a:ext cx="2916000" cy="168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45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F98E6408-4E31-4140-982B-561DC040F0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68104"/>
            <a:ext cx="12192000" cy="59614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E736FCA-0AFA-421B-8D00-1D92CAF8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99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98240" y="-2840"/>
            <a:ext cx="2493760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46486847-6205-8949-9237-430607F06B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1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5214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091" y="-2838"/>
            <a:ext cx="3936520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94256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CCA97783-E0FC-8446-BF2C-6A43C2861E7A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8" name="Прямая соединительная линия 9">
              <a:extLst>
                <a:ext uri="{FF2B5EF4-FFF2-40B4-BE49-F238E27FC236}">
                  <a16:creationId xmlns:a16="http://schemas.microsoft.com/office/drawing/2014/main" id="{CA21565B-0BA2-8B4F-8CB5-F2E1E7ACB4AE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Прямая соединительная линия 9">
              <a:extLst>
                <a:ext uri="{FF2B5EF4-FFF2-40B4-BE49-F238E27FC236}">
                  <a16:creationId xmlns:a16="http://schemas.microsoft.com/office/drawing/2014/main" id="{EA2A8524-200B-434A-B5CC-8DBDF1A8C92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75839895-A375-814F-BAB9-E74A2BB944FC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58035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Рисунок 36">
            <a:extLst>
              <a:ext uri="{FF2B5EF4-FFF2-40B4-BE49-F238E27FC236}">
                <a16:creationId xmlns:a16="http://schemas.microsoft.com/office/drawing/2014/main" id="{576C4389-9572-2141-857B-F6E5166110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6529" y="-2840"/>
            <a:ext cx="3215471" cy="3539231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C8F9B1D8-C99C-BB48-9570-ADC5F1E84F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7344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B9458EA9-A22B-3A40-951B-623A62B686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8160" y="-2838"/>
            <a:ext cx="5075775" cy="3539058"/>
          </a:xfrm>
          <a:custGeom>
            <a:avLst/>
            <a:gdLst>
              <a:gd name="connsiteX0" fmla="*/ 738071 w 2952390"/>
              <a:gd name="connsiteY0" fmla="*/ 0 h 6857665"/>
              <a:gd name="connsiteX1" fmla="*/ 2952390 w 2952390"/>
              <a:gd name="connsiteY1" fmla="*/ 0 h 6857665"/>
              <a:gd name="connsiteX2" fmla="*/ 2214320 w 2952390"/>
              <a:gd name="connsiteY2" fmla="*/ 6857665 h 6857665"/>
              <a:gd name="connsiteX3" fmla="*/ 0 w 2952390"/>
              <a:gd name="connsiteY3" fmla="*/ 6857665 h 68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390" h="6857665">
                <a:moveTo>
                  <a:pt x="738071" y="0"/>
                </a:moveTo>
                <a:lnTo>
                  <a:pt x="2952390" y="0"/>
                </a:lnTo>
                <a:lnTo>
                  <a:pt x="2214320" y="6857665"/>
                </a:lnTo>
                <a:lnTo>
                  <a:pt x="0" y="6857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7EFC6AC-0D81-B74F-B074-59E31AEFA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504750" cy="3537765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166DCCD7-07BF-C846-9AC9-8ECA47EB8089}"/>
              </a:ext>
            </a:extLst>
          </p:cNvPr>
          <p:cNvGrpSpPr/>
          <p:nvPr userDrawn="1"/>
        </p:nvGrpSpPr>
        <p:grpSpPr>
          <a:xfrm>
            <a:off x="-1" y="3556802"/>
            <a:ext cx="12191999" cy="107220"/>
            <a:chOff x="395288" y="1060807"/>
            <a:chExt cx="8353425" cy="0"/>
          </a:xfrm>
        </p:grpSpPr>
        <p:cxnSp>
          <p:nvCxnSpPr>
            <p:cNvPr id="16" name="Прямая соединительная линия 9">
              <a:extLst>
                <a:ext uri="{FF2B5EF4-FFF2-40B4-BE49-F238E27FC236}">
                  <a16:creationId xmlns:a16="http://schemas.microsoft.com/office/drawing/2014/main" id="{ACEEB0F9-12B7-9B4A-AA6E-1BB59D7D998B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id="{13F056A0-3F38-6A49-8BC9-1E75B3D5DCB4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86076A4-F787-5543-A2C1-B6C8A071982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87631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43E00BE8-47F0-44BE-B184-D82FEA9534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10613" y="1646238"/>
            <a:ext cx="3073400" cy="204946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0534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90D9398A-B1D9-49BD-80CA-6C79FC9F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74175" y="1089025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DE0DB618-BEB3-44FD-844C-2085EA623E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74175" y="29359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26AB35EB-D869-4163-A7B2-FE641EA47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4175" y="4764732"/>
            <a:ext cx="2509838" cy="1547813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2BCE2-8D98-4C1A-9FCE-2BEDE1CE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63D0F4-70DC-4299-8716-558AD29AF7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37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BD7227E-41C8-472A-A476-BCAD2DD4CC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6350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94FF07D3-9598-45AF-98D2-B25370640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4202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85E98EAA-FD4D-477F-8EA5-6E97E7A006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056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3FDF04C0-D174-49AE-9A29-D2D6F363B4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963" y="1171347"/>
            <a:ext cx="1657350" cy="2184628"/>
          </a:xfrm>
          <a:ln w="38100">
            <a:solidFill>
              <a:schemeClr val="accent2"/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69097-2039-487B-A83C-92201E29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4720C4E-49CE-48F5-98D7-CE4D10DC4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34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DE195520-BBA9-46F6-A327-9BCFD8394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57863" y="16092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7797DACF-B0A0-4FF6-AA0D-31F1385CC8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57863" y="2987972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08A6506B-DD8C-4DDA-93B6-4520ADDF3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863" y="4371944"/>
            <a:ext cx="2512100" cy="13239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EE523-12B7-4B1A-8EE5-E59D047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C5DAE6-CF50-4E76-9182-3E305B4D4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03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FF9DB35F-CE3A-4B4B-B5D0-5A6D196A31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7132" y="2525813"/>
            <a:ext cx="1991732" cy="199172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CB8C5-46E4-404C-B57E-A54BFF16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8A2C77-FF99-4E9E-9FC6-674F919277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324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иде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ультимедиа 7">
            <a:extLst>
              <a:ext uri="{FF2B5EF4-FFF2-40B4-BE49-F238E27FC236}">
                <a16:creationId xmlns:a16="http://schemas.microsoft.com/office/drawing/2014/main" id="{6E89FC76-C1E7-466E-9C57-4E6E93583D6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511826" y="2"/>
            <a:ext cx="7680174" cy="6857998"/>
          </a:xfrm>
          <a:custGeom>
            <a:avLst/>
            <a:gdLst>
              <a:gd name="connsiteX0" fmla="*/ 1364892 w 7680174"/>
              <a:gd name="connsiteY0" fmla="*/ 0 h 6857998"/>
              <a:gd name="connsiteX1" fmla="*/ 7680174 w 7680174"/>
              <a:gd name="connsiteY1" fmla="*/ 0 h 6857998"/>
              <a:gd name="connsiteX2" fmla="*/ 7680174 w 7680174"/>
              <a:gd name="connsiteY2" fmla="*/ 6857997 h 6857998"/>
              <a:gd name="connsiteX3" fmla="*/ 3200073 w 7680174"/>
              <a:gd name="connsiteY3" fmla="*/ 6857998 h 6857998"/>
              <a:gd name="connsiteX4" fmla="*/ 0 w 7680174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0174" h="6857998">
                <a:moveTo>
                  <a:pt x="1364892" y="0"/>
                </a:moveTo>
                <a:lnTo>
                  <a:pt x="7680174" y="0"/>
                </a:lnTo>
                <a:lnTo>
                  <a:pt x="7680174" y="6857997"/>
                </a:lnTo>
                <a:lnTo>
                  <a:pt x="320007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330200" dist="50800" dir="10800000">
              <a:prstClr val="black">
                <a:alpha val="40000"/>
              </a:prstClr>
            </a:innerShdw>
          </a:effectLst>
        </p:spPr>
        <p:txBody>
          <a:bodyPr vert="horz" wrap="square" lIns="0" tIns="0" rIns="0" bIns="0" rtlCol="0" anchor="ctr">
            <a:noAutofit/>
          </a:bodyPr>
          <a:lstStyle>
            <a:lvl1pPr>
              <a:defRPr lang="ru-RU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4BA5F9E-4FEE-4610-956A-1A6A3F58C2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65FB51-A0A0-4633-B417-A0518BC5F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11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7B430A7-F98F-48C0-9E07-253BF64C96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736725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id="{17DFEF4D-6B95-447B-8540-F964D8F1FE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4516437"/>
            <a:ext cx="7550150" cy="17922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68835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8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5854" y="1089025"/>
            <a:ext cx="5576887" cy="2325688"/>
          </a:xfrm>
        </p:spPr>
        <p:txBody>
          <a:bodyPr/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9973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E560FF15-E887-4EA5-BE06-3364D578F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172" y="4497627"/>
            <a:ext cx="7470000" cy="165333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id="{98ADFACB-9B82-48EA-A989-36126C5086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72" y="1806061"/>
            <a:ext cx="7471587" cy="1653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4019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0AC76D97-14F7-4E1D-A4F9-CEFB500C47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239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3E2B1D29-8CAB-4257-A62D-D3FF022DD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590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FB83ABA2-4936-4C09-A58C-B21D9AF23D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125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44EC0FDE-0FD4-4EC4-925D-71CD85D43F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661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5794AE3-AFDA-4446-BF0E-4D9B3D282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8196" y="3925397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A17A02E1-1F39-4789-BC03-5E855CC5A7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3590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D7603A1-4D6A-4279-B3E8-CB722A1A5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5125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5077EF9-AAAC-4215-8ADC-BB20A9A1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661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D5773266-2898-4F4E-942B-E81A6CD0AE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8196" y="1267156"/>
            <a:ext cx="666000" cy="666000"/>
          </a:xfrm>
          <a:custGeom>
            <a:avLst/>
            <a:gdLst>
              <a:gd name="connsiteX0" fmla="*/ 333000 w 666000"/>
              <a:gd name="connsiteY0" fmla="*/ 0 h 666000"/>
              <a:gd name="connsiteX1" fmla="*/ 666000 w 666000"/>
              <a:gd name="connsiteY1" fmla="*/ 333000 h 666000"/>
              <a:gd name="connsiteX2" fmla="*/ 333000 w 666000"/>
              <a:gd name="connsiteY2" fmla="*/ 666000 h 666000"/>
              <a:gd name="connsiteX3" fmla="*/ 0 w 666000"/>
              <a:gd name="connsiteY3" fmla="*/ 333000 h 666000"/>
              <a:gd name="connsiteX4" fmla="*/ 333000 w 666000"/>
              <a:gd name="connsiteY4" fmla="*/ 0 h 66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00" h="666000">
                <a:moveTo>
                  <a:pt x="333000" y="0"/>
                </a:moveTo>
                <a:cubicBezTo>
                  <a:pt x="516911" y="0"/>
                  <a:pt x="666000" y="149089"/>
                  <a:pt x="666000" y="333000"/>
                </a:cubicBezTo>
                <a:cubicBezTo>
                  <a:pt x="666000" y="516911"/>
                  <a:pt x="516911" y="666000"/>
                  <a:pt x="333000" y="666000"/>
                </a:cubicBezTo>
                <a:cubicBezTo>
                  <a:pt x="149089" y="666000"/>
                  <a:pt x="0" y="516911"/>
                  <a:pt x="0" y="333000"/>
                </a:cubicBezTo>
                <a:cubicBezTo>
                  <a:pt x="0" y="149089"/>
                  <a:pt x="149089" y="0"/>
                  <a:pt x="333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51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  <a:prstGeom prst="rect">
            <a:avLst/>
          </a:prstGeom>
        </p:spPr>
        <p:txBody>
          <a:bodyPr vert="horz" wrap="square" lIns="0" tIns="36000" rIns="0" bIns="0" rtlCol="0" anchor="b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66">
            <a:extLst>
              <a:ext uri="{FF2B5EF4-FFF2-40B4-BE49-F238E27FC236}">
                <a16:creationId xmlns:a16="http://schemas.microsoft.com/office/drawing/2014/main" id="{A76AE22A-5B69-234B-BB91-7A091D162553}"/>
              </a:ext>
            </a:extLst>
          </p:cNvPr>
          <p:cNvSpPr/>
          <p:nvPr userDrawn="1"/>
        </p:nvSpPr>
        <p:spPr>
          <a:xfrm>
            <a:off x="3" y="6831000"/>
            <a:ext cx="12191999" cy="27000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chemeClr val="accent1"/>
              </a:buClr>
            </a:pP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5" name="Group 13">
            <a:extLst>
              <a:ext uri="{FF2B5EF4-FFF2-40B4-BE49-F238E27FC236}">
                <a16:creationId xmlns:a16="http://schemas.microsoft.com/office/drawing/2014/main" id="{C1237F2C-6BEC-44EA-BC90-2B0B605EAF8D}"/>
              </a:ext>
            </a:extLst>
          </p:cNvPr>
          <p:cNvGrpSpPr/>
          <p:nvPr userDrawn="1"/>
        </p:nvGrpSpPr>
        <p:grpSpPr>
          <a:xfrm>
            <a:off x="408000" y="849399"/>
            <a:ext cx="11376000" cy="0"/>
            <a:chOff x="395288" y="1060807"/>
            <a:chExt cx="8353425" cy="0"/>
          </a:xfrm>
        </p:grpSpPr>
        <p:cxnSp>
          <p:nvCxnSpPr>
            <p:cNvPr id="26" name="Прямая соединительная линия 9">
              <a:extLst>
                <a:ext uri="{FF2B5EF4-FFF2-40B4-BE49-F238E27FC236}">
                  <a16:creationId xmlns:a16="http://schemas.microsoft.com/office/drawing/2014/main" id="{2685F1ED-39F8-4BC6-B211-0C64BEC7DC10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95288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Прямая соединительная линия 9">
              <a:extLst>
                <a:ext uri="{FF2B5EF4-FFF2-40B4-BE49-F238E27FC236}">
                  <a16:creationId xmlns:a16="http://schemas.microsoft.com/office/drawing/2014/main" id="{F464F77E-9135-499C-94BF-D613AA1F7FB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3178800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id="{F1ECDFBF-C7A0-408C-84DD-BF209640538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5962313" y="1060807"/>
              <a:ext cx="278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8" y="6494391"/>
            <a:ext cx="9260946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DE25E5-C202-9E49-B138-FA19A972663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1" r:id="rId40"/>
    <p:sldLayoutId id="2147483702" r:id="rId41"/>
    <p:sldLayoutId id="2147483703" r:id="rId42"/>
    <p:sldLayoutId id="2147483704" r:id="rId43"/>
    <p:sldLayoutId id="2147483705" r:id="rId44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11" Type="http://schemas.openxmlformats.org/officeDocument/2006/relationships/image" Target="../media/image30.sv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Karpova_MA@power-m.ru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12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15.png"/><Relationship Id="rId15" Type="http://schemas.openxmlformats.org/officeDocument/2006/relationships/image" Target="../media/image19.png"/><Relationship Id="rId10" Type="http://schemas.openxmlformats.org/officeDocument/2006/relationships/image" Target="../media/image4.sv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10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10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10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10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1" b="5401"/>
          <a:stretch>
            <a:fillRect/>
          </a:stretch>
        </p:blipFill>
        <p:spPr>
          <a:xfrm>
            <a:off x="6766951" y="6351"/>
            <a:ext cx="3936520" cy="6857665"/>
          </a:xfrm>
        </p:spPr>
      </p:pic>
      <p:sp>
        <p:nvSpPr>
          <p:cNvPr id="43" name="Рисунок 42"/>
          <p:cNvSpPr>
            <a:spLocks noGrp="1"/>
          </p:cNvSpPr>
          <p:nvPr>
            <p:ph type="pic" sz="quarter" idx="10"/>
          </p:nvPr>
        </p:nvSpPr>
        <p:spPr>
          <a:xfrm>
            <a:off x="58" y="-6015"/>
            <a:ext cx="1942560" cy="6855160"/>
          </a:xfrm>
        </p:spPr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E97758F-5940-DC42-A568-03969C1FB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67" r="-275"/>
          <a:stretch/>
        </p:blipFill>
        <p:spPr>
          <a:xfrm>
            <a:off x="0" y="1"/>
            <a:ext cx="3800193" cy="6857999"/>
          </a:xfrm>
          <a:custGeom>
            <a:avLst/>
            <a:gdLst>
              <a:gd name="connsiteX0" fmla="*/ 0 w 1456920"/>
              <a:gd name="connsiteY0" fmla="*/ 0 h 6855160"/>
              <a:gd name="connsiteX1" fmla="*/ 1456920 w 1456920"/>
              <a:gd name="connsiteY1" fmla="*/ 0 h 6855160"/>
              <a:gd name="connsiteX2" fmla="*/ 719119 w 1456920"/>
              <a:gd name="connsiteY2" fmla="*/ 6855160 h 6855160"/>
              <a:gd name="connsiteX3" fmla="*/ 0 w 1456920"/>
              <a:gd name="connsiteY3" fmla="*/ 6855160 h 68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6920" h="6855160">
                <a:moveTo>
                  <a:pt x="0" y="0"/>
                </a:moveTo>
                <a:lnTo>
                  <a:pt x="1456920" y="0"/>
                </a:lnTo>
                <a:lnTo>
                  <a:pt x="719119" y="6855160"/>
                </a:lnTo>
                <a:lnTo>
                  <a:pt x="0" y="6855160"/>
                </a:lnTo>
                <a:close/>
              </a:path>
            </a:pathLst>
          </a:cu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17C9A20-60FC-3944-B2D4-9851EE2F05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" b="299"/>
          <a:stretch>
            <a:fillRect/>
          </a:stretch>
        </p:blipFill>
        <p:spPr>
          <a:xfrm>
            <a:off x="3836802" y="6351"/>
            <a:ext cx="3936520" cy="6857665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226172-2C81-4900-B8D3-433E773299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77563" y="6456363"/>
            <a:ext cx="1214437" cy="230187"/>
          </a:xfrm>
        </p:spPr>
        <p:txBody>
          <a:bodyPr/>
          <a:lstStyle/>
          <a:p>
            <a:fld id="{3B9CAC58-44C9-4DC0-A6AF-0B4057C34224}" type="slidenum">
              <a:rPr lang="ru-RU" smtClean="0"/>
              <a:pPr/>
              <a:t>1</a:t>
            </a:fld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EE04AC9-D9CC-46CD-B321-B731AFBB5C4C}"/>
              </a:ext>
            </a:extLst>
          </p:cNvPr>
          <p:cNvCxnSpPr>
            <a:cxnSpLocks/>
          </p:cNvCxnSpPr>
          <p:nvPr/>
        </p:nvCxnSpPr>
        <p:spPr bwMode="auto">
          <a:xfrm flipH="1">
            <a:off x="945679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1E42989-2468-4B53-B851-D8B619AD0AFF}"/>
              </a:ext>
            </a:extLst>
          </p:cNvPr>
          <p:cNvCxnSpPr>
            <a:cxnSpLocks/>
          </p:cNvCxnSpPr>
          <p:nvPr/>
        </p:nvCxnSpPr>
        <p:spPr bwMode="auto">
          <a:xfrm flipH="1">
            <a:off x="3865813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CE69C12-3AFC-459C-B714-386553A30E2B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5947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63CB21A-9ADA-4CCD-A8ED-70476969B66A}"/>
              </a:ext>
            </a:extLst>
          </p:cNvPr>
          <p:cNvCxnSpPr>
            <a:cxnSpLocks/>
          </p:cNvCxnSpPr>
          <p:nvPr/>
        </p:nvCxnSpPr>
        <p:spPr bwMode="auto">
          <a:xfrm flipH="1">
            <a:off x="9706082" y="-20909"/>
            <a:ext cx="997389" cy="6942297"/>
          </a:xfrm>
          <a:prstGeom prst="line">
            <a:avLst/>
          </a:prstGeom>
          <a:solidFill>
            <a:schemeClr val="accent1"/>
          </a:solidFill>
          <a:ln w="44450" cap="flat" cmpd="sng" algn="ctr">
            <a:gradFill>
              <a:gsLst>
                <a:gs pos="65000">
                  <a:schemeClr val="bg1">
                    <a:alpha val="0"/>
                  </a:schemeClr>
                </a:gs>
                <a:gs pos="20000">
                  <a:schemeClr val="bg1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C9109517-35C1-2149-83B8-DC41B0D7E3C8}"/>
              </a:ext>
            </a:extLst>
          </p:cNvPr>
          <p:cNvSpPr/>
          <p:nvPr/>
        </p:nvSpPr>
        <p:spPr>
          <a:xfrm>
            <a:off x="3686057" y="4606652"/>
            <a:ext cx="3433844" cy="2251350"/>
          </a:xfrm>
          <a:custGeom>
            <a:avLst/>
            <a:gdLst>
              <a:gd name="connsiteX0" fmla="*/ 1628371 w 3433844"/>
              <a:gd name="connsiteY0" fmla="*/ 697491 h 2251350"/>
              <a:gd name="connsiteX1" fmla="*/ 1485818 w 3433844"/>
              <a:gd name="connsiteY1" fmla="*/ 939553 h 2251350"/>
              <a:gd name="connsiteX2" fmla="*/ 1502943 w 3433844"/>
              <a:gd name="connsiteY2" fmla="*/ 1302647 h 2251350"/>
              <a:gd name="connsiteX3" fmla="*/ 1676274 w 3433844"/>
              <a:gd name="connsiteY3" fmla="*/ 1299870 h 2251350"/>
              <a:gd name="connsiteX4" fmla="*/ 2206914 w 3433844"/>
              <a:gd name="connsiteY4" fmla="*/ 932611 h 2251350"/>
              <a:gd name="connsiteX5" fmla="*/ 1628371 w 3433844"/>
              <a:gd name="connsiteY5" fmla="*/ 697491 h 2251350"/>
              <a:gd name="connsiteX6" fmla="*/ 2272720 w 3433844"/>
              <a:gd name="connsiteY6" fmla="*/ 311053 h 2251350"/>
              <a:gd name="connsiteX7" fmla="*/ 2216865 w 3433844"/>
              <a:gd name="connsiteY7" fmla="*/ 313339 h 2251350"/>
              <a:gd name="connsiteX8" fmla="*/ 2153920 w 3433844"/>
              <a:gd name="connsiteY8" fmla="*/ 323984 h 2251350"/>
              <a:gd name="connsiteX9" fmla="*/ 1643413 w 3433844"/>
              <a:gd name="connsiteY9" fmla="*/ 679209 h 2251350"/>
              <a:gd name="connsiteX10" fmla="*/ 2221262 w 3433844"/>
              <a:gd name="connsiteY10" fmla="*/ 914791 h 2251350"/>
              <a:gd name="connsiteX11" fmla="*/ 2322160 w 3433844"/>
              <a:gd name="connsiteY11" fmla="*/ 770850 h 2251350"/>
              <a:gd name="connsiteX12" fmla="*/ 2419587 w 3433844"/>
              <a:gd name="connsiteY12" fmla="*/ 367028 h 2251350"/>
              <a:gd name="connsiteX13" fmla="*/ 2272720 w 3433844"/>
              <a:gd name="connsiteY13" fmla="*/ 311053 h 2251350"/>
              <a:gd name="connsiteX14" fmla="*/ 2513774 w 3433844"/>
              <a:gd name="connsiteY14" fmla="*/ 0 h 2251350"/>
              <a:gd name="connsiteX15" fmla="*/ 2516550 w 3433844"/>
              <a:gd name="connsiteY15" fmla="*/ 2777 h 2251350"/>
              <a:gd name="connsiteX16" fmla="*/ 2533675 w 3433844"/>
              <a:gd name="connsiteY16" fmla="*/ 74285 h 2251350"/>
              <a:gd name="connsiteX17" fmla="*/ 2394825 w 3433844"/>
              <a:gd name="connsiteY17" fmla="*/ 218921 h 2251350"/>
              <a:gd name="connsiteX18" fmla="*/ 2407784 w 3433844"/>
              <a:gd name="connsiteY18" fmla="*/ 228177 h 2251350"/>
              <a:gd name="connsiteX19" fmla="*/ 2617680 w 3433844"/>
              <a:gd name="connsiteY19" fmla="*/ 17587 h 2251350"/>
              <a:gd name="connsiteX20" fmla="*/ 2639202 w 3433844"/>
              <a:gd name="connsiteY20" fmla="*/ 74979 h 2251350"/>
              <a:gd name="connsiteX21" fmla="*/ 2639202 w 3433844"/>
              <a:gd name="connsiteY21" fmla="*/ 91410 h 2251350"/>
              <a:gd name="connsiteX22" fmla="*/ 2445968 w 3433844"/>
              <a:gd name="connsiteY22" fmla="*/ 260344 h 2251350"/>
              <a:gd name="connsiteX23" fmla="*/ 2455225 w 3433844"/>
              <a:gd name="connsiteY23" fmla="*/ 275386 h 2251350"/>
              <a:gd name="connsiteX24" fmla="*/ 2538998 w 3433844"/>
              <a:gd name="connsiteY24" fmla="*/ 205267 h 2251350"/>
              <a:gd name="connsiteX25" fmla="*/ 2712329 w 3433844"/>
              <a:gd name="connsiteY25" fmla="*/ 59937 h 2251350"/>
              <a:gd name="connsiteX26" fmla="*/ 2735239 w 3433844"/>
              <a:gd name="connsiteY26" fmla="*/ 133065 h 2251350"/>
              <a:gd name="connsiteX27" fmla="*/ 2484615 w 3433844"/>
              <a:gd name="connsiteY27" fmla="*/ 315653 h 2251350"/>
              <a:gd name="connsiteX28" fmla="*/ 2483226 w 3433844"/>
              <a:gd name="connsiteY28" fmla="*/ 315653 h 2251350"/>
              <a:gd name="connsiteX29" fmla="*/ 2493871 w 3433844"/>
              <a:gd name="connsiteY29" fmla="*/ 336480 h 2251350"/>
              <a:gd name="connsiteX30" fmla="*/ 2504517 w 3433844"/>
              <a:gd name="connsiteY30" fmla="*/ 331389 h 2251350"/>
              <a:gd name="connsiteX31" fmla="*/ 2784531 w 3433844"/>
              <a:gd name="connsiteY31" fmla="*/ 135841 h 2251350"/>
              <a:gd name="connsiteX32" fmla="*/ 2785920 w 3433844"/>
              <a:gd name="connsiteY32" fmla="*/ 134454 h 2251350"/>
              <a:gd name="connsiteX33" fmla="*/ 2816004 w 3433844"/>
              <a:gd name="connsiteY33" fmla="*/ 200407 h 2251350"/>
              <a:gd name="connsiteX34" fmla="*/ 2816004 w 3433844"/>
              <a:gd name="connsiteY34" fmla="*/ 203878 h 2251350"/>
              <a:gd name="connsiteX35" fmla="*/ 2520947 w 3433844"/>
              <a:gd name="connsiteY35" fmla="*/ 375821 h 2251350"/>
              <a:gd name="connsiteX36" fmla="*/ 2535990 w 3433844"/>
              <a:gd name="connsiteY36" fmla="*/ 408683 h 2251350"/>
              <a:gd name="connsiteX37" fmla="*/ 2838220 w 3433844"/>
              <a:gd name="connsiteY37" fmla="*/ 242525 h 2251350"/>
              <a:gd name="connsiteX38" fmla="*/ 2868304 w 3433844"/>
              <a:gd name="connsiteY38" fmla="*/ 286263 h 2251350"/>
              <a:gd name="connsiteX39" fmla="*/ 2871081 w 3433844"/>
              <a:gd name="connsiteY39" fmla="*/ 309173 h 2251350"/>
              <a:gd name="connsiteX40" fmla="*/ 2549644 w 3433844"/>
              <a:gd name="connsiteY40" fmla="*/ 451032 h 2251350"/>
              <a:gd name="connsiteX41" fmla="*/ 2558206 w 3433844"/>
              <a:gd name="connsiteY41" fmla="*/ 498935 h 2251350"/>
              <a:gd name="connsiteX42" fmla="*/ 2614672 w 3433844"/>
              <a:gd name="connsiteY42" fmla="*/ 483893 h 2251350"/>
              <a:gd name="connsiteX43" fmla="*/ 2850948 w 3433844"/>
              <a:gd name="connsiteY43" fmla="*/ 387161 h 2251350"/>
              <a:gd name="connsiteX44" fmla="*/ 2856039 w 3433844"/>
              <a:gd name="connsiteY44" fmla="*/ 386466 h 2251350"/>
              <a:gd name="connsiteX45" fmla="*/ 2896074 w 3433844"/>
              <a:gd name="connsiteY45" fmla="*/ 414469 h 2251350"/>
              <a:gd name="connsiteX46" fmla="*/ 2903942 w 3433844"/>
              <a:gd name="connsiteY46" fmla="*/ 442469 h 2251350"/>
              <a:gd name="connsiteX47" fmla="*/ 2863213 w 3433844"/>
              <a:gd name="connsiteY47" fmla="*/ 455429 h 2251350"/>
              <a:gd name="connsiteX48" fmla="*/ 2559594 w 3433844"/>
              <a:gd name="connsiteY48" fmla="*/ 544987 h 2251350"/>
              <a:gd name="connsiteX49" fmla="*/ 2558206 w 3433844"/>
              <a:gd name="connsiteY49" fmla="*/ 547069 h 2251350"/>
              <a:gd name="connsiteX50" fmla="*/ 2551726 w 3433844"/>
              <a:gd name="connsiteY50" fmla="*/ 605155 h 2251350"/>
              <a:gd name="connsiteX51" fmla="*/ 2553809 w 3433844"/>
              <a:gd name="connsiteY51" fmla="*/ 606544 h 2251350"/>
              <a:gd name="connsiteX52" fmla="*/ 2707007 w 3433844"/>
              <a:gd name="connsiteY52" fmla="*/ 593585 h 2251350"/>
              <a:gd name="connsiteX53" fmla="*/ 2825954 w 3433844"/>
              <a:gd name="connsiteY53" fmla="*/ 564889 h 2251350"/>
              <a:gd name="connsiteX54" fmla="*/ 2890288 w 3433844"/>
              <a:gd name="connsiteY54" fmla="*/ 580625 h 2251350"/>
              <a:gd name="connsiteX55" fmla="*/ 2895380 w 3433844"/>
              <a:gd name="connsiteY55" fmla="*/ 607932 h 2251350"/>
              <a:gd name="connsiteX56" fmla="*/ 2887512 w 3433844"/>
              <a:gd name="connsiteY56" fmla="*/ 615800 h 2251350"/>
              <a:gd name="connsiteX57" fmla="*/ 2558206 w 3433844"/>
              <a:gd name="connsiteY57" fmla="*/ 656530 h 2251350"/>
              <a:gd name="connsiteX58" fmla="*/ 2538767 w 3433844"/>
              <a:gd name="connsiteY58" fmla="*/ 663704 h 2251350"/>
              <a:gd name="connsiteX59" fmla="*/ 2517939 w 3433844"/>
              <a:gd name="connsiteY59" fmla="*/ 731046 h 2251350"/>
              <a:gd name="connsiteX60" fmla="*/ 2833591 w 3433844"/>
              <a:gd name="connsiteY60" fmla="*/ 774784 h 2251350"/>
              <a:gd name="connsiteX61" fmla="*/ 2840765 w 3433844"/>
              <a:gd name="connsiteY61" fmla="*/ 799777 h 2251350"/>
              <a:gd name="connsiteX62" fmla="*/ 2777820 w 3433844"/>
              <a:gd name="connsiteY62" fmla="*/ 811348 h 2251350"/>
              <a:gd name="connsiteX63" fmla="*/ 2499194 w 3433844"/>
              <a:gd name="connsiteY63" fmla="*/ 793529 h 2251350"/>
              <a:gd name="connsiteX64" fmla="*/ 2491326 w 3433844"/>
              <a:gd name="connsiteY64" fmla="*/ 793529 h 2251350"/>
              <a:gd name="connsiteX65" fmla="*/ 2454762 w 3433844"/>
              <a:gd name="connsiteY65" fmla="*/ 864342 h 2251350"/>
              <a:gd name="connsiteX66" fmla="*/ 2459853 w 3433844"/>
              <a:gd name="connsiteY66" fmla="*/ 869433 h 2251350"/>
              <a:gd name="connsiteX67" fmla="*/ 2734776 w 3433844"/>
              <a:gd name="connsiteY67" fmla="*/ 988382 h 2251350"/>
              <a:gd name="connsiteX68" fmla="*/ 2736859 w 3433844"/>
              <a:gd name="connsiteY68" fmla="*/ 1012681 h 2251350"/>
              <a:gd name="connsiteX69" fmla="*/ 2708858 w 3433844"/>
              <a:gd name="connsiteY69" fmla="*/ 1028417 h 2251350"/>
              <a:gd name="connsiteX70" fmla="*/ 2553577 w 3433844"/>
              <a:gd name="connsiteY70" fmla="*/ 983291 h 2251350"/>
              <a:gd name="connsiteX71" fmla="*/ 2403156 w 3433844"/>
              <a:gd name="connsiteY71" fmla="*/ 947421 h 2251350"/>
              <a:gd name="connsiteX72" fmla="*/ 2367286 w 3433844"/>
              <a:gd name="connsiteY72" fmla="*/ 998333 h 2251350"/>
              <a:gd name="connsiteX73" fmla="*/ 2414496 w 3433844"/>
              <a:gd name="connsiteY73" fmla="*/ 1027029 h 2251350"/>
              <a:gd name="connsiteX74" fmla="*/ 3408004 w 3433844"/>
              <a:gd name="connsiteY74" fmla="*/ 2166405 h 2251350"/>
              <a:gd name="connsiteX75" fmla="*/ 3433844 w 3433844"/>
              <a:gd name="connsiteY75" fmla="*/ 2251350 h 2251350"/>
              <a:gd name="connsiteX76" fmla="*/ 3273085 w 3433844"/>
              <a:gd name="connsiteY76" fmla="*/ 2251350 h 2251350"/>
              <a:gd name="connsiteX77" fmla="*/ 3268481 w 3433844"/>
              <a:gd name="connsiteY77" fmla="*/ 2216470 h 2251350"/>
              <a:gd name="connsiteX78" fmla="*/ 2470036 w 3433844"/>
              <a:gd name="connsiteY78" fmla="*/ 1100388 h 2251350"/>
              <a:gd name="connsiteX79" fmla="*/ 2588984 w 3433844"/>
              <a:gd name="connsiteY79" fmla="*/ 1207071 h 2251350"/>
              <a:gd name="connsiteX80" fmla="*/ 2573248 w 3433844"/>
              <a:gd name="connsiteY80" fmla="*/ 1235767 h 2251350"/>
              <a:gd name="connsiteX81" fmla="*/ 2450134 w 3433844"/>
              <a:gd name="connsiteY81" fmla="*/ 1208460 h 2251350"/>
              <a:gd name="connsiteX82" fmla="*/ 2276802 w 3433844"/>
              <a:gd name="connsiteY82" fmla="*/ 1108950 h 2251350"/>
              <a:gd name="connsiteX83" fmla="*/ 2276108 w 3433844"/>
              <a:gd name="connsiteY83" fmla="*/ 1108256 h 2251350"/>
              <a:gd name="connsiteX84" fmla="*/ 2251115 w 3433844"/>
              <a:gd name="connsiteY84" fmla="*/ 1131167 h 2251350"/>
              <a:gd name="connsiteX85" fmla="*/ 2404313 w 3433844"/>
              <a:gd name="connsiteY85" fmla="*/ 1408173 h 2251350"/>
              <a:gd name="connsiteX86" fmla="*/ 2387883 w 3433844"/>
              <a:gd name="connsiteY86" fmla="*/ 1429001 h 2251350"/>
              <a:gd name="connsiteX87" fmla="*/ 2251115 w 3433844"/>
              <a:gd name="connsiteY87" fmla="*/ 1407479 h 2251350"/>
              <a:gd name="connsiteX88" fmla="*/ 2130778 w 3433844"/>
              <a:gd name="connsiteY88" fmla="*/ 1265620 h 2251350"/>
              <a:gd name="connsiteX89" fmla="*/ 2128695 w 3433844"/>
              <a:gd name="connsiteY89" fmla="*/ 1265620 h 2251350"/>
              <a:gd name="connsiteX90" fmla="*/ 2196038 w 3433844"/>
              <a:gd name="connsiteY90" fmla="*/ 1577107 h 2251350"/>
              <a:gd name="connsiteX91" fmla="*/ 2169656 w 3433844"/>
              <a:gd name="connsiteY91" fmla="*/ 1592844 h 2251350"/>
              <a:gd name="connsiteX92" fmla="*/ 2030806 w 3433844"/>
              <a:gd name="connsiteY92" fmla="*/ 1565537 h 2251350"/>
              <a:gd name="connsiteX93" fmla="*/ 1991465 w 3433844"/>
              <a:gd name="connsiteY93" fmla="*/ 1464639 h 2251350"/>
              <a:gd name="connsiteX94" fmla="*/ 1990076 w 3433844"/>
              <a:gd name="connsiteY94" fmla="*/ 1464639 h 2251350"/>
              <a:gd name="connsiteX95" fmla="*/ 1982902 w 3433844"/>
              <a:gd name="connsiteY95" fmla="*/ 1700221 h 2251350"/>
              <a:gd name="connsiteX96" fmla="*/ 1935693 w 3433844"/>
              <a:gd name="connsiteY96" fmla="*/ 1706701 h 2251350"/>
              <a:gd name="connsiteX97" fmla="*/ 1816051 w 3433844"/>
              <a:gd name="connsiteY97" fmla="*/ 1675228 h 2251350"/>
              <a:gd name="connsiteX98" fmla="*/ 1812579 w 3433844"/>
              <a:gd name="connsiteY98" fmla="*/ 1645838 h 2251350"/>
              <a:gd name="connsiteX99" fmla="*/ 1809108 w 3433844"/>
              <a:gd name="connsiteY99" fmla="*/ 1650235 h 2251350"/>
              <a:gd name="connsiteX100" fmla="*/ 1782726 w 3433844"/>
              <a:gd name="connsiteY100" fmla="*/ 1769878 h 2251350"/>
              <a:gd name="connsiteX101" fmla="*/ 1629528 w 3433844"/>
              <a:gd name="connsiteY101" fmla="*/ 1737017 h 2251350"/>
              <a:gd name="connsiteX102" fmla="*/ 1608701 w 3433844"/>
              <a:gd name="connsiteY102" fmla="*/ 1790011 h 2251350"/>
              <a:gd name="connsiteX103" fmla="*/ 1476330 w 3433844"/>
              <a:gd name="connsiteY103" fmla="*/ 1749976 h 2251350"/>
              <a:gd name="connsiteX104" fmla="*/ 1460594 w 3433844"/>
              <a:gd name="connsiteY104" fmla="*/ 1767795 h 2251350"/>
              <a:gd name="connsiteX105" fmla="*/ 1326603 w 3433844"/>
              <a:gd name="connsiteY105" fmla="*/ 1710404 h 2251350"/>
              <a:gd name="connsiteX106" fmla="*/ 1329380 w 3433844"/>
              <a:gd name="connsiteY106" fmla="*/ 1701147 h 2251350"/>
              <a:gd name="connsiteX107" fmla="*/ 1233342 w 3433844"/>
              <a:gd name="connsiteY107" fmla="*/ 1646764 h 2251350"/>
              <a:gd name="connsiteX108" fmla="*/ 1250467 w 3433844"/>
              <a:gd name="connsiteY108" fmla="*/ 1613903 h 2251350"/>
              <a:gd name="connsiteX109" fmla="*/ 1173173 w 3433844"/>
              <a:gd name="connsiteY109" fmla="*/ 1560908 h 2251350"/>
              <a:gd name="connsiteX110" fmla="*/ 1203258 w 3433844"/>
              <a:gd name="connsiteY110" fmla="*/ 1515087 h 2251350"/>
              <a:gd name="connsiteX111" fmla="*/ 1141701 w 3433844"/>
              <a:gd name="connsiteY111" fmla="*/ 1460011 h 2251350"/>
              <a:gd name="connsiteX112" fmla="*/ 1186133 w 3433844"/>
              <a:gd name="connsiteY112" fmla="*/ 1404239 h 2251350"/>
              <a:gd name="connsiteX113" fmla="*/ 1135221 w 3433844"/>
              <a:gd name="connsiteY113" fmla="*/ 1351244 h 2251350"/>
              <a:gd name="connsiteX114" fmla="*/ 1190992 w 3433844"/>
              <a:gd name="connsiteY114" fmla="*/ 1291076 h 2251350"/>
              <a:gd name="connsiteX115" fmla="*/ 1190992 w 3433844"/>
              <a:gd name="connsiteY115" fmla="*/ 1286679 h 2251350"/>
              <a:gd name="connsiteX116" fmla="*/ 1147949 w 3433844"/>
              <a:gd name="connsiteY116" fmla="*/ 1235767 h 2251350"/>
              <a:gd name="connsiteX117" fmla="*/ 1215291 w 3433844"/>
              <a:gd name="connsiteY117" fmla="*/ 1176293 h 2251350"/>
              <a:gd name="connsiteX118" fmla="*/ 1178033 w 3433844"/>
              <a:gd name="connsiteY118" fmla="*/ 1119827 h 2251350"/>
              <a:gd name="connsiteX119" fmla="*/ 1253938 w 3433844"/>
              <a:gd name="connsiteY119" fmla="*/ 1063361 h 2251350"/>
              <a:gd name="connsiteX120" fmla="*/ 1221771 w 3433844"/>
              <a:gd name="connsiteY120" fmla="*/ 1007589 h 2251350"/>
              <a:gd name="connsiteX121" fmla="*/ 1304156 w 3433844"/>
              <a:gd name="connsiteY121" fmla="*/ 955289 h 2251350"/>
              <a:gd name="connsiteX122" fmla="*/ 1276849 w 3433844"/>
              <a:gd name="connsiteY122" fmla="*/ 896509 h 2251350"/>
              <a:gd name="connsiteX123" fmla="*/ 1281939 w 3433844"/>
              <a:gd name="connsiteY123" fmla="*/ 891418 h 2251350"/>
              <a:gd name="connsiteX124" fmla="*/ 1365018 w 3433844"/>
              <a:gd name="connsiteY124" fmla="*/ 852077 h 2251350"/>
              <a:gd name="connsiteX125" fmla="*/ 1340025 w 3433844"/>
              <a:gd name="connsiteY125" fmla="*/ 786818 h 2251350"/>
              <a:gd name="connsiteX126" fmla="*/ 1434444 w 3433844"/>
              <a:gd name="connsiteY126" fmla="*/ 754651 h 2251350"/>
              <a:gd name="connsiteX127" fmla="*/ 1412227 w 3433844"/>
              <a:gd name="connsiteY127" fmla="*/ 685225 h 2251350"/>
              <a:gd name="connsiteX128" fmla="*/ 1506646 w 3433844"/>
              <a:gd name="connsiteY128" fmla="*/ 668100 h 2251350"/>
              <a:gd name="connsiteX129" fmla="*/ 257224 w 3433844"/>
              <a:gd name="connsiteY129" fmla="*/ 1002498 h 2251350"/>
              <a:gd name="connsiteX130" fmla="*/ 371760 w 3433844"/>
              <a:gd name="connsiteY130" fmla="*/ 2163319 h 2251350"/>
              <a:gd name="connsiteX131" fmla="*/ 435377 w 3433844"/>
              <a:gd name="connsiteY131" fmla="*/ 2251350 h 2251350"/>
              <a:gd name="connsiteX132" fmla="*/ 299173 w 3433844"/>
              <a:gd name="connsiteY132" fmla="*/ 2251350 h 2251350"/>
              <a:gd name="connsiteX133" fmla="*/ 285252 w 3433844"/>
              <a:gd name="connsiteY133" fmla="*/ 2232635 h 2251350"/>
              <a:gd name="connsiteX134" fmla="*/ 136193 w 3433844"/>
              <a:gd name="connsiteY134" fmla="*/ 978893 h 2251350"/>
              <a:gd name="connsiteX135" fmla="*/ 1507340 w 3433844"/>
              <a:gd name="connsiteY135" fmla="*/ 644496 h 2251350"/>
              <a:gd name="connsiteX136" fmla="*/ 1490215 w 3433844"/>
              <a:gd name="connsiteY136" fmla="*/ 585022 h 2251350"/>
              <a:gd name="connsiteX137" fmla="*/ 1584633 w 3433844"/>
              <a:gd name="connsiteY137" fmla="*/ 589419 h 2251350"/>
              <a:gd name="connsiteX138" fmla="*/ 1590419 w 3433844"/>
              <a:gd name="connsiteY138" fmla="*/ 569286 h 2251350"/>
              <a:gd name="connsiteX139" fmla="*/ 1588336 w 3433844"/>
              <a:gd name="connsiteY139" fmla="*/ 540590 h 2251350"/>
              <a:gd name="connsiteX140" fmla="*/ 1573988 w 3433844"/>
              <a:gd name="connsiteY140" fmla="*/ 492688 h 2251350"/>
              <a:gd name="connsiteX141" fmla="*/ 1677200 w 3433844"/>
              <a:gd name="connsiteY141" fmla="*/ 491993 h 2251350"/>
              <a:gd name="connsiteX142" fmla="*/ 1664241 w 3433844"/>
              <a:gd name="connsiteY142" fmla="*/ 404748 h 2251350"/>
              <a:gd name="connsiteX143" fmla="*/ 1669332 w 3433844"/>
              <a:gd name="connsiteY143" fmla="*/ 405442 h 2251350"/>
              <a:gd name="connsiteX144" fmla="*/ 1723715 w 3433844"/>
              <a:gd name="connsiteY144" fmla="*/ 447792 h 2251350"/>
              <a:gd name="connsiteX145" fmla="*/ 1767453 w 3433844"/>
              <a:gd name="connsiteY145" fmla="*/ 389706 h 2251350"/>
              <a:gd name="connsiteX146" fmla="*/ 1759585 w 3433844"/>
              <a:gd name="connsiteY146" fmla="*/ 323753 h 2251350"/>
              <a:gd name="connsiteX147" fmla="*/ 1799620 w 3433844"/>
              <a:gd name="connsiteY147" fmla="*/ 386004 h 2251350"/>
              <a:gd name="connsiteX148" fmla="*/ 1859788 w 3433844"/>
              <a:gd name="connsiteY148" fmla="*/ 343655 h 2251350"/>
              <a:gd name="connsiteX149" fmla="*/ 1859788 w 3433844"/>
              <a:gd name="connsiteY149" fmla="*/ 247617 h 2251350"/>
              <a:gd name="connsiteX150" fmla="*/ 1882005 w 3433844"/>
              <a:gd name="connsiteY150" fmla="*/ 326992 h 2251350"/>
              <a:gd name="connsiteX151" fmla="*/ 1953512 w 3433844"/>
              <a:gd name="connsiteY151" fmla="*/ 285568 h 2251350"/>
              <a:gd name="connsiteX152" fmla="*/ 1962075 w 3433844"/>
              <a:gd name="connsiteY152" fmla="*/ 177497 h 2251350"/>
              <a:gd name="connsiteX153" fmla="*/ 1982902 w 3433844"/>
              <a:gd name="connsiteY153" fmla="*/ 224012 h 2251350"/>
              <a:gd name="connsiteX154" fmla="*/ 1978506 w 3433844"/>
              <a:gd name="connsiteY154" fmla="*/ 270527 h 2251350"/>
              <a:gd name="connsiteX155" fmla="*/ 2040062 w 3433844"/>
              <a:gd name="connsiteY155" fmla="*/ 243220 h 2251350"/>
              <a:gd name="connsiteX156" fmla="*/ 2068758 w 3433844"/>
              <a:gd name="connsiteY156" fmla="*/ 116403 h 2251350"/>
              <a:gd name="connsiteX157" fmla="*/ 2090280 w 3433844"/>
              <a:gd name="connsiteY157" fmla="*/ 168703 h 2251350"/>
              <a:gd name="connsiteX158" fmla="*/ 2075238 w 3433844"/>
              <a:gd name="connsiteY158" fmla="*/ 228177 h 2251350"/>
              <a:gd name="connsiteX159" fmla="*/ 2121058 w 3433844"/>
              <a:gd name="connsiteY159" fmla="*/ 214524 h 2251350"/>
              <a:gd name="connsiteX160" fmla="*/ 2179144 w 3433844"/>
              <a:gd name="connsiteY160" fmla="*/ 66416 h 2251350"/>
              <a:gd name="connsiteX161" fmla="*/ 2199972 w 3433844"/>
              <a:gd name="connsiteY161" fmla="*/ 130750 h 2251350"/>
              <a:gd name="connsiteX162" fmla="*/ 2167111 w 3433844"/>
              <a:gd name="connsiteY162" fmla="*/ 202258 h 2251350"/>
              <a:gd name="connsiteX163" fmla="*/ 2209460 w 3433844"/>
              <a:gd name="connsiteY163" fmla="*/ 182125 h 2251350"/>
              <a:gd name="connsiteX164" fmla="*/ 2291845 w 3433844"/>
              <a:gd name="connsiteY164" fmla="*/ 27539 h 2251350"/>
              <a:gd name="connsiteX165" fmla="*/ 2310358 w 3433844"/>
              <a:gd name="connsiteY165" fmla="*/ 101361 h 2251350"/>
              <a:gd name="connsiteX166" fmla="*/ 2252272 w 3433844"/>
              <a:gd name="connsiteY166" fmla="*/ 190919 h 2251350"/>
              <a:gd name="connsiteX167" fmla="*/ 2276571 w 3433844"/>
              <a:gd name="connsiteY167" fmla="*/ 190919 h 2251350"/>
              <a:gd name="connsiteX168" fmla="*/ 2403387 w 3433844"/>
              <a:gd name="connsiteY168" fmla="*/ 6248 h 2251350"/>
              <a:gd name="connsiteX169" fmla="*/ 2422827 w 3433844"/>
              <a:gd name="connsiteY169" fmla="*/ 79376 h 2251350"/>
              <a:gd name="connsiteX170" fmla="*/ 2330491 w 3433844"/>
              <a:gd name="connsiteY170" fmla="*/ 195316 h 2251350"/>
              <a:gd name="connsiteX171" fmla="*/ 2347616 w 3433844"/>
              <a:gd name="connsiteY171" fmla="*/ 200407 h 225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433844" h="2251350">
                <a:moveTo>
                  <a:pt x="1628371" y="697491"/>
                </a:moveTo>
                <a:cubicBezTo>
                  <a:pt x="1568897" y="773396"/>
                  <a:pt x="1519374" y="855781"/>
                  <a:pt x="1485818" y="939553"/>
                </a:cubicBezTo>
                <a:cubicBezTo>
                  <a:pt x="1443469" y="1045542"/>
                  <a:pt x="1410608" y="1211005"/>
                  <a:pt x="1502943" y="1302647"/>
                </a:cubicBezTo>
                <a:cubicBezTo>
                  <a:pt x="1556632" y="1321391"/>
                  <a:pt x="1623280" y="1311441"/>
                  <a:pt x="1676274" y="1299870"/>
                </a:cubicBezTo>
                <a:cubicBezTo>
                  <a:pt x="1873905" y="1243404"/>
                  <a:pt x="2064361" y="1102934"/>
                  <a:pt x="2206914" y="932611"/>
                </a:cubicBezTo>
                <a:cubicBezTo>
                  <a:pt x="2015532" y="826621"/>
                  <a:pt x="1820216" y="747708"/>
                  <a:pt x="1628371" y="697491"/>
                </a:cubicBezTo>
                <a:close/>
                <a:moveTo>
                  <a:pt x="2272720" y="311053"/>
                </a:moveTo>
                <a:cubicBezTo>
                  <a:pt x="2254254" y="310475"/>
                  <a:pt x="2235494" y="311372"/>
                  <a:pt x="2216865" y="313339"/>
                </a:cubicBezTo>
                <a:lnTo>
                  <a:pt x="2153920" y="323984"/>
                </a:lnTo>
                <a:cubicBezTo>
                  <a:pt x="1964852" y="376053"/>
                  <a:pt x="1778561" y="512821"/>
                  <a:pt x="1643413" y="679209"/>
                </a:cubicBezTo>
                <a:cubicBezTo>
                  <a:pt x="1834564" y="732897"/>
                  <a:pt x="2030112" y="811580"/>
                  <a:pt x="2221262" y="914791"/>
                </a:cubicBezTo>
                <a:cubicBezTo>
                  <a:pt x="2258520" y="868277"/>
                  <a:pt x="2292770" y="820142"/>
                  <a:pt x="2322160" y="770850"/>
                </a:cubicBezTo>
                <a:cubicBezTo>
                  <a:pt x="2388808" y="649819"/>
                  <a:pt x="2456151" y="516755"/>
                  <a:pt x="2419587" y="367028"/>
                </a:cubicBezTo>
                <a:cubicBezTo>
                  <a:pt x="2380883" y="327803"/>
                  <a:pt x="2328119" y="312789"/>
                  <a:pt x="2272720" y="311053"/>
                </a:cubicBezTo>
                <a:close/>
                <a:moveTo>
                  <a:pt x="2513774" y="0"/>
                </a:moveTo>
                <a:lnTo>
                  <a:pt x="2516550" y="2777"/>
                </a:lnTo>
                <a:cubicBezTo>
                  <a:pt x="2525113" y="25687"/>
                  <a:pt x="2532981" y="48597"/>
                  <a:pt x="2533675" y="74285"/>
                </a:cubicBezTo>
                <a:lnTo>
                  <a:pt x="2394825" y="218921"/>
                </a:lnTo>
                <a:cubicBezTo>
                  <a:pt x="2397139" y="223086"/>
                  <a:pt x="2403387" y="225400"/>
                  <a:pt x="2407784" y="228177"/>
                </a:cubicBezTo>
                <a:lnTo>
                  <a:pt x="2617680" y="17587"/>
                </a:lnTo>
                <a:cubicBezTo>
                  <a:pt x="2629251" y="33555"/>
                  <a:pt x="2632722" y="55540"/>
                  <a:pt x="2639202" y="74979"/>
                </a:cubicBezTo>
                <a:lnTo>
                  <a:pt x="2639202" y="91410"/>
                </a:lnTo>
                <a:lnTo>
                  <a:pt x="2445968" y="260344"/>
                </a:lnTo>
                <a:lnTo>
                  <a:pt x="2455225" y="275386"/>
                </a:lnTo>
                <a:lnTo>
                  <a:pt x="2538998" y="205267"/>
                </a:lnTo>
                <a:lnTo>
                  <a:pt x="2712329" y="59937"/>
                </a:lnTo>
                <a:cubicBezTo>
                  <a:pt x="2721585" y="83773"/>
                  <a:pt x="2735239" y="105758"/>
                  <a:pt x="2735239" y="133065"/>
                </a:cubicBezTo>
                <a:lnTo>
                  <a:pt x="2484615" y="315653"/>
                </a:lnTo>
                <a:lnTo>
                  <a:pt x="2483226" y="315653"/>
                </a:lnTo>
                <a:cubicBezTo>
                  <a:pt x="2484615" y="323522"/>
                  <a:pt x="2492483" y="328612"/>
                  <a:pt x="2493871" y="336480"/>
                </a:cubicBezTo>
                <a:lnTo>
                  <a:pt x="2504517" y="331389"/>
                </a:lnTo>
                <a:lnTo>
                  <a:pt x="2784531" y="135841"/>
                </a:lnTo>
                <a:lnTo>
                  <a:pt x="2785920" y="134454"/>
                </a:lnTo>
                <a:cubicBezTo>
                  <a:pt x="2800267" y="152504"/>
                  <a:pt x="2806747" y="178191"/>
                  <a:pt x="2816004" y="200407"/>
                </a:cubicBezTo>
                <a:lnTo>
                  <a:pt x="2816004" y="203878"/>
                </a:lnTo>
                <a:lnTo>
                  <a:pt x="2520947" y="375821"/>
                </a:lnTo>
                <a:cubicBezTo>
                  <a:pt x="2526039" y="386466"/>
                  <a:pt x="2530898" y="397112"/>
                  <a:pt x="2535990" y="408683"/>
                </a:cubicBezTo>
                <a:lnTo>
                  <a:pt x="2838220" y="242525"/>
                </a:lnTo>
                <a:cubicBezTo>
                  <a:pt x="2848865" y="254790"/>
                  <a:pt x="2856039" y="272610"/>
                  <a:pt x="2868304" y="286263"/>
                </a:cubicBezTo>
                <a:cubicBezTo>
                  <a:pt x="2868998" y="294132"/>
                  <a:pt x="2880337" y="304082"/>
                  <a:pt x="2871081" y="309173"/>
                </a:cubicBezTo>
                <a:lnTo>
                  <a:pt x="2549644" y="451032"/>
                </a:lnTo>
                <a:lnTo>
                  <a:pt x="2558206" y="498935"/>
                </a:lnTo>
                <a:lnTo>
                  <a:pt x="2614672" y="483893"/>
                </a:lnTo>
                <a:lnTo>
                  <a:pt x="2850948" y="387161"/>
                </a:lnTo>
                <a:cubicBezTo>
                  <a:pt x="2852567" y="385773"/>
                  <a:pt x="2854650" y="386466"/>
                  <a:pt x="2856039" y="386466"/>
                </a:cubicBezTo>
                <a:cubicBezTo>
                  <a:pt x="2870387" y="394335"/>
                  <a:pt x="2878949" y="415162"/>
                  <a:pt x="2896074" y="414469"/>
                </a:cubicBezTo>
                <a:cubicBezTo>
                  <a:pt x="2902554" y="422336"/>
                  <a:pt x="2905331" y="431824"/>
                  <a:pt x="2903942" y="442469"/>
                </a:cubicBezTo>
                <a:lnTo>
                  <a:pt x="2863213" y="455429"/>
                </a:lnTo>
                <a:lnTo>
                  <a:pt x="2559594" y="544987"/>
                </a:lnTo>
                <a:lnTo>
                  <a:pt x="2558206" y="547069"/>
                </a:lnTo>
                <a:cubicBezTo>
                  <a:pt x="2557511" y="566508"/>
                  <a:pt x="2555197" y="585716"/>
                  <a:pt x="2551726" y="605155"/>
                </a:cubicBezTo>
                <a:lnTo>
                  <a:pt x="2553809" y="606544"/>
                </a:lnTo>
                <a:lnTo>
                  <a:pt x="2707007" y="593585"/>
                </a:lnTo>
                <a:lnTo>
                  <a:pt x="2825954" y="564889"/>
                </a:lnTo>
                <a:cubicBezTo>
                  <a:pt x="2847245" y="569980"/>
                  <a:pt x="2863907" y="589882"/>
                  <a:pt x="2890288" y="580625"/>
                </a:cubicBezTo>
                <a:cubicBezTo>
                  <a:pt x="2895380" y="588493"/>
                  <a:pt x="2896768" y="598675"/>
                  <a:pt x="2895380" y="607932"/>
                </a:cubicBezTo>
                <a:lnTo>
                  <a:pt x="2887512" y="615800"/>
                </a:lnTo>
                <a:lnTo>
                  <a:pt x="2558206" y="656530"/>
                </a:lnTo>
                <a:cubicBezTo>
                  <a:pt x="2551726" y="659307"/>
                  <a:pt x="2541544" y="656530"/>
                  <a:pt x="2538767" y="663704"/>
                </a:cubicBezTo>
                <a:cubicBezTo>
                  <a:pt x="2531593" y="685920"/>
                  <a:pt x="2526501" y="709524"/>
                  <a:pt x="2517939" y="731046"/>
                </a:cubicBezTo>
                <a:lnTo>
                  <a:pt x="2833591" y="774784"/>
                </a:lnTo>
                <a:cubicBezTo>
                  <a:pt x="2842848" y="778950"/>
                  <a:pt x="2842848" y="791215"/>
                  <a:pt x="2840765" y="799777"/>
                </a:cubicBezTo>
                <a:cubicBezTo>
                  <a:pt x="2829426" y="827779"/>
                  <a:pt x="2799342" y="806257"/>
                  <a:pt x="2777820" y="811348"/>
                </a:cubicBezTo>
                <a:lnTo>
                  <a:pt x="2499194" y="793529"/>
                </a:lnTo>
                <a:lnTo>
                  <a:pt x="2491326" y="793529"/>
                </a:lnTo>
                <a:cubicBezTo>
                  <a:pt x="2479755" y="817133"/>
                  <a:pt x="2467721" y="841432"/>
                  <a:pt x="2454762" y="864342"/>
                </a:cubicBezTo>
                <a:lnTo>
                  <a:pt x="2459853" y="869433"/>
                </a:lnTo>
                <a:lnTo>
                  <a:pt x="2734776" y="988382"/>
                </a:lnTo>
                <a:cubicBezTo>
                  <a:pt x="2741257" y="994168"/>
                  <a:pt x="2738942" y="1005507"/>
                  <a:pt x="2736859" y="1012681"/>
                </a:cubicBezTo>
                <a:cubicBezTo>
                  <a:pt x="2730379" y="1021243"/>
                  <a:pt x="2719502" y="1027723"/>
                  <a:pt x="2708858" y="1028417"/>
                </a:cubicBezTo>
                <a:cubicBezTo>
                  <a:pt x="2654475" y="1019161"/>
                  <a:pt x="2605877" y="996944"/>
                  <a:pt x="2553577" y="983291"/>
                </a:cubicBezTo>
                <a:lnTo>
                  <a:pt x="2403156" y="947421"/>
                </a:lnTo>
                <a:lnTo>
                  <a:pt x="2367286" y="998333"/>
                </a:lnTo>
                <a:cubicBezTo>
                  <a:pt x="2383023" y="1007589"/>
                  <a:pt x="2398759" y="1017078"/>
                  <a:pt x="2414496" y="1027029"/>
                </a:cubicBezTo>
                <a:cubicBezTo>
                  <a:pt x="2913055" y="1343607"/>
                  <a:pt x="3263266" y="1763942"/>
                  <a:pt x="3408004" y="2166405"/>
                </a:cubicBezTo>
                <a:lnTo>
                  <a:pt x="3433844" y="2251350"/>
                </a:lnTo>
                <a:lnTo>
                  <a:pt x="3273085" y="2251350"/>
                </a:lnTo>
                <a:lnTo>
                  <a:pt x="3268481" y="2216470"/>
                </a:lnTo>
                <a:cubicBezTo>
                  <a:pt x="3197011" y="1834559"/>
                  <a:pt x="2911897" y="1419744"/>
                  <a:pt x="2470036" y="1100388"/>
                </a:cubicBezTo>
                <a:lnTo>
                  <a:pt x="2588984" y="1207071"/>
                </a:lnTo>
                <a:cubicBezTo>
                  <a:pt x="2594075" y="1220031"/>
                  <a:pt x="2581810" y="1229287"/>
                  <a:pt x="2573248" y="1235767"/>
                </a:cubicBezTo>
                <a:cubicBezTo>
                  <a:pt x="2529510" y="1250809"/>
                  <a:pt x="2487392" y="1226973"/>
                  <a:pt x="2450134" y="1208460"/>
                </a:cubicBezTo>
                <a:lnTo>
                  <a:pt x="2276802" y="1108950"/>
                </a:lnTo>
                <a:lnTo>
                  <a:pt x="2276108" y="1108256"/>
                </a:lnTo>
                <a:lnTo>
                  <a:pt x="2251115" y="1131167"/>
                </a:lnTo>
                <a:lnTo>
                  <a:pt x="2404313" y="1408173"/>
                </a:lnTo>
                <a:cubicBezTo>
                  <a:pt x="2402925" y="1416735"/>
                  <a:pt x="2397139" y="1427612"/>
                  <a:pt x="2387883" y="1429001"/>
                </a:cubicBezTo>
                <a:cubicBezTo>
                  <a:pt x="2340673" y="1446819"/>
                  <a:pt x="2293464" y="1422521"/>
                  <a:pt x="2251115" y="1407479"/>
                </a:cubicBezTo>
                <a:lnTo>
                  <a:pt x="2130778" y="1265620"/>
                </a:lnTo>
                <a:lnTo>
                  <a:pt x="2128695" y="1265620"/>
                </a:lnTo>
                <a:lnTo>
                  <a:pt x="2196038" y="1577107"/>
                </a:lnTo>
                <a:cubicBezTo>
                  <a:pt x="2192566" y="1586364"/>
                  <a:pt x="2179607" y="1590067"/>
                  <a:pt x="2169656" y="1592844"/>
                </a:cubicBezTo>
                <a:cubicBezTo>
                  <a:pt x="2118050" y="1599092"/>
                  <a:pt x="2075238" y="1579190"/>
                  <a:pt x="2030806" y="1565537"/>
                </a:cubicBezTo>
                <a:cubicBezTo>
                  <a:pt x="2016458" y="1532675"/>
                  <a:pt x="2005813" y="1497500"/>
                  <a:pt x="1991465" y="1464639"/>
                </a:cubicBezTo>
                <a:lnTo>
                  <a:pt x="1990076" y="1464639"/>
                </a:lnTo>
                <a:lnTo>
                  <a:pt x="1982902" y="1700221"/>
                </a:lnTo>
                <a:cubicBezTo>
                  <a:pt x="1970869" y="1709478"/>
                  <a:pt x="1952124" y="1706007"/>
                  <a:pt x="1935693" y="1706701"/>
                </a:cubicBezTo>
                <a:cubicBezTo>
                  <a:pt x="1894038" y="1700916"/>
                  <a:pt x="1854697" y="1688882"/>
                  <a:pt x="1816051" y="1675228"/>
                </a:cubicBezTo>
                <a:cubicBezTo>
                  <a:pt x="1813273" y="1665972"/>
                  <a:pt x="1814662" y="1655096"/>
                  <a:pt x="1812579" y="1645838"/>
                </a:cubicBezTo>
                <a:lnTo>
                  <a:pt x="1809108" y="1650235"/>
                </a:lnTo>
                <a:lnTo>
                  <a:pt x="1782726" y="1769878"/>
                </a:lnTo>
                <a:cubicBezTo>
                  <a:pt x="1727649" y="1775664"/>
                  <a:pt x="1679746" y="1750670"/>
                  <a:pt x="1629528" y="1737017"/>
                </a:cubicBezTo>
                <a:lnTo>
                  <a:pt x="1608701" y="1790011"/>
                </a:lnTo>
                <a:cubicBezTo>
                  <a:pt x="1562186" y="1786541"/>
                  <a:pt x="1520068" y="1765018"/>
                  <a:pt x="1476330" y="1749976"/>
                </a:cubicBezTo>
                <a:cubicBezTo>
                  <a:pt x="1472859" y="1757150"/>
                  <a:pt x="1469156" y="1769878"/>
                  <a:pt x="1460594" y="1767795"/>
                </a:cubicBezTo>
                <a:lnTo>
                  <a:pt x="1326603" y="1710404"/>
                </a:lnTo>
                <a:lnTo>
                  <a:pt x="1329380" y="1701147"/>
                </a:lnTo>
                <a:cubicBezTo>
                  <a:pt x="1298601" y="1680320"/>
                  <a:pt x="1265509" y="1663890"/>
                  <a:pt x="1233342" y="1646764"/>
                </a:cubicBezTo>
                <a:lnTo>
                  <a:pt x="1250467" y="1613903"/>
                </a:lnTo>
                <a:lnTo>
                  <a:pt x="1173173" y="1560908"/>
                </a:lnTo>
                <a:cubicBezTo>
                  <a:pt x="1181736" y="1545172"/>
                  <a:pt x="1194001" y="1530824"/>
                  <a:pt x="1203258" y="1515087"/>
                </a:cubicBezTo>
                <a:cubicBezTo>
                  <a:pt x="1184744" y="1495880"/>
                  <a:pt x="1163223" y="1475747"/>
                  <a:pt x="1141701" y="1460011"/>
                </a:cubicBezTo>
                <a:cubicBezTo>
                  <a:pt x="1152577" y="1439415"/>
                  <a:pt x="1173173" y="1423678"/>
                  <a:pt x="1186133" y="1404239"/>
                </a:cubicBezTo>
                <a:lnTo>
                  <a:pt x="1135221" y="1351244"/>
                </a:lnTo>
                <a:cubicBezTo>
                  <a:pt x="1149569" y="1329028"/>
                  <a:pt x="1172479" y="1311209"/>
                  <a:pt x="1190992" y="1291076"/>
                </a:cubicBezTo>
                <a:lnTo>
                  <a:pt x="1190992" y="1286679"/>
                </a:lnTo>
                <a:lnTo>
                  <a:pt x="1147949" y="1235767"/>
                </a:lnTo>
                <a:cubicBezTo>
                  <a:pt x="1170165" y="1215634"/>
                  <a:pt x="1191687" y="1194113"/>
                  <a:pt x="1215291" y="1176293"/>
                </a:cubicBezTo>
                <a:cubicBezTo>
                  <a:pt x="1206035" y="1156392"/>
                  <a:pt x="1189604" y="1138340"/>
                  <a:pt x="1178033" y="1119827"/>
                </a:cubicBezTo>
                <a:lnTo>
                  <a:pt x="1253938" y="1063361"/>
                </a:lnTo>
                <a:cubicBezTo>
                  <a:pt x="1245375" y="1044154"/>
                  <a:pt x="1234730" y="1025409"/>
                  <a:pt x="1221771" y="1007589"/>
                </a:cubicBezTo>
                <a:cubicBezTo>
                  <a:pt x="1246764" y="987457"/>
                  <a:pt x="1277774" y="974728"/>
                  <a:pt x="1304156" y="955289"/>
                </a:cubicBezTo>
                <a:cubicBezTo>
                  <a:pt x="1299758" y="935156"/>
                  <a:pt x="1286105" y="915949"/>
                  <a:pt x="1276849" y="896509"/>
                </a:cubicBezTo>
                <a:lnTo>
                  <a:pt x="1281939" y="891418"/>
                </a:lnTo>
                <a:lnTo>
                  <a:pt x="1365018" y="852077"/>
                </a:lnTo>
                <a:cubicBezTo>
                  <a:pt x="1360853" y="828241"/>
                  <a:pt x="1348588" y="809034"/>
                  <a:pt x="1340025" y="786818"/>
                </a:cubicBezTo>
                <a:cubicBezTo>
                  <a:pt x="1372192" y="777561"/>
                  <a:pt x="1402971" y="766222"/>
                  <a:pt x="1434444" y="754651"/>
                </a:cubicBezTo>
                <a:cubicBezTo>
                  <a:pt x="1433055" y="728963"/>
                  <a:pt x="1420095" y="708136"/>
                  <a:pt x="1412227" y="685225"/>
                </a:cubicBezTo>
                <a:cubicBezTo>
                  <a:pt x="1443701" y="678746"/>
                  <a:pt x="1474479" y="672498"/>
                  <a:pt x="1506646" y="668100"/>
                </a:cubicBezTo>
                <a:cubicBezTo>
                  <a:pt x="973229" y="559335"/>
                  <a:pt x="488410" y="670183"/>
                  <a:pt x="257224" y="1002498"/>
                </a:cubicBezTo>
                <a:cubicBezTo>
                  <a:pt x="39258" y="1317226"/>
                  <a:pt x="100167" y="1755165"/>
                  <a:pt x="371760" y="2163319"/>
                </a:cubicBezTo>
                <a:lnTo>
                  <a:pt x="435377" y="2251350"/>
                </a:lnTo>
                <a:lnTo>
                  <a:pt x="299173" y="2251350"/>
                </a:lnTo>
                <a:lnTo>
                  <a:pt x="285252" y="2232635"/>
                </a:lnTo>
                <a:cubicBezTo>
                  <a:pt x="-20719" y="1787354"/>
                  <a:pt x="-96526" y="1314015"/>
                  <a:pt x="136193" y="978893"/>
                </a:cubicBezTo>
                <a:cubicBezTo>
                  <a:pt x="383115" y="622974"/>
                  <a:pt x="916532" y="512821"/>
                  <a:pt x="1507340" y="644496"/>
                </a:cubicBezTo>
                <a:cubicBezTo>
                  <a:pt x="1503869" y="623669"/>
                  <a:pt x="1496695" y="604461"/>
                  <a:pt x="1490215" y="585022"/>
                </a:cubicBezTo>
                <a:lnTo>
                  <a:pt x="1584633" y="589419"/>
                </a:lnTo>
                <a:cubicBezTo>
                  <a:pt x="1589030" y="582939"/>
                  <a:pt x="1602684" y="575765"/>
                  <a:pt x="1590419" y="569286"/>
                </a:cubicBezTo>
                <a:cubicBezTo>
                  <a:pt x="1588336" y="561417"/>
                  <a:pt x="1590419" y="549152"/>
                  <a:pt x="1588336" y="540590"/>
                </a:cubicBezTo>
                <a:lnTo>
                  <a:pt x="1573988" y="492688"/>
                </a:lnTo>
                <a:cubicBezTo>
                  <a:pt x="1608469" y="489910"/>
                  <a:pt x="1651513" y="544987"/>
                  <a:pt x="1677200" y="491993"/>
                </a:cubicBezTo>
                <a:cubicBezTo>
                  <a:pt x="1679283" y="462834"/>
                  <a:pt x="1672109" y="432750"/>
                  <a:pt x="1664241" y="404748"/>
                </a:cubicBezTo>
                <a:lnTo>
                  <a:pt x="1669332" y="405442"/>
                </a:lnTo>
                <a:lnTo>
                  <a:pt x="1723715" y="447792"/>
                </a:lnTo>
                <a:cubicBezTo>
                  <a:pt x="1738063" y="428353"/>
                  <a:pt x="1779024" y="421874"/>
                  <a:pt x="1767453" y="389706"/>
                </a:cubicBezTo>
                <a:cubicBezTo>
                  <a:pt x="1772544" y="366102"/>
                  <a:pt x="1763982" y="345274"/>
                  <a:pt x="1759585" y="323753"/>
                </a:cubicBezTo>
                <a:cubicBezTo>
                  <a:pt x="1773238" y="340877"/>
                  <a:pt x="1785966" y="365176"/>
                  <a:pt x="1799620" y="386004"/>
                </a:cubicBezTo>
                <a:lnTo>
                  <a:pt x="1859788" y="343655"/>
                </a:lnTo>
                <a:cubicBezTo>
                  <a:pt x="1869045" y="313570"/>
                  <a:pt x="1864185" y="277701"/>
                  <a:pt x="1859788" y="247617"/>
                </a:cubicBezTo>
                <a:cubicBezTo>
                  <a:pt x="1870434" y="265436"/>
                  <a:pt x="1888484" y="296214"/>
                  <a:pt x="1882005" y="326992"/>
                </a:cubicBezTo>
                <a:lnTo>
                  <a:pt x="1953512" y="285568"/>
                </a:lnTo>
                <a:cubicBezTo>
                  <a:pt x="1961381" y="251319"/>
                  <a:pt x="1960687" y="214061"/>
                  <a:pt x="1962075" y="177497"/>
                </a:cubicBezTo>
                <a:cubicBezTo>
                  <a:pt x="1971332" y="190456"/>
                  <a:pt x="1977117" y="208275"/>
                  <a:pt x="1982902" y="224012"/>
                </a:cubicBezTo>
                <a:cubicBezTo>
                  <a:pt x="1986374" y="240442"/>
                  <a:pt x="1981282" y="255484"/>
                  <a:pt x="1978506" y="270527"/>
                </a:cubicBezTo>
                <a:cubicBezTo>
                  <a:pt x="2000027" y="262658"/>
                  <a:pt x="2019235" y="251782"/>
                  <a:pt x="2040062" y="243220"/>
                </a:cubicBezTo>
                <a:cubicBezTo>
                  <a:pt x="2049319" y="200870"/>
                  <a:pt x="2060890" y="158752"/>
                  <a:pt x="2068758" y="116403"/>
                </a:cubicBezTo>
                <a:cubicBezTo>
                  <a:pt x="2078015" y="130750"/>
                  <a:pt x="2083800" y="150884"/>
                  <a:pt x="2090280" y="168703"/>
                </a:cubicBezTo>
                <a:cubicBezTo>
                  <a:pt x="2094677" y="193002"/>
                  <a:pt x="2077321" y="207349"/>
                  <a:pt x="2075238" y="228177"/>
                </a:cubicBezTo>
                <a:lnTo>
                  <a:pt x="2121058" y="214524"/>
                </a:lnTo>
                <a:cubicBezTo>
                  <a:pt x="2141886" y="165232"/>
                  <a:pt x="2159705" y="115709"/>
                  <a:pt x="2179144" y="66416"/>
                </a:cubicBezTo>
                <a:cubicBezTo>
                  <a:pt x="2190021" y="84236"/>
                  <a:pt x="2198583" y="107146"/>
                  <a:pt x="2199972" y="130750"/>
                </a:cubicBezTo>
                <a:cubicBezTo>
                  <a:pt x="2192104" y="155744"/>
                  <a:pt x="2176367" y="177959"/>
                  <a:pt x="2167111" y="202258"/>
                </a:cubicBezTo>
                <a:cubicBezTo>
                  <a:pt x="2181458" y="195779"/>
                  <a:pt x="2205063" y="203647"/>
                  <a:pt x="2209460" y="182125"/>
                </a:cubicBezTo>
                <a:cubicBezTo>
                  <a:pt x="2236767" y="130750"/>
                  <a:pt x="2264537" y="79144"/>
                  <a:pt x="2291845" y="27539"/>
                </a:cubicBezTo>
                <a:cubicBezTo>
                  <a:pt x="2301795" y="50449"/>
                  <a:pt x="2312441" y="74054"/>
                  <a:pt x="2310358" y="101361"/>
                </a:cubicBezTo>
                <a:cubicBezTo>
                  <a:pt x="2292307" y="131445"/>
                  <a:pt x="2270091" y="160140"/>
                  <a:pt x="2252272" y="190919"/>
                </a:cubicBezTo>
                <a:lnTo>
                  <a:pt x="2276571" y="190919"/>
                </a:lnTo>
                <a:lnTo>
                  <a:pt x="2403387" y="6248"/>
                </a:lnTo>
                <a:cubicBezTo>
                  <a:pt x="2414958" y="26381"/>
                  <a:pt x="2423521" y="52994"/>
                  <a:pt x="2422827" y="79376"/>
                </a:cubicBezTo>
                <a:lnTo>
                  <a:pt x="2330491" y="195316"/>
                </a:lnTo>
                <a:cubicBezTo>
                  <a:pt x="2333268" y="199713"/>
                  <a:pt x="2341830" y="199019"/>
                  <a:pt x="2347616" y="200407"/>
                </a:cubicBezTo>
                <a:close/>
              </a:path>
            </a:pathLst>
          </a:custGeom>
          <a:gradFill>
            <a:gsLst>
              <a:gs pos="50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72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44E4251-8984-554C-93C5-0FAE8818CC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6146" y="6351"/>
            <a:ext cx="2493760" cy="6858000"/>
          </a:xfrm>
          <a:custGeom>
            <a:avLst/>
            <a:gdLst>
              <a:gd name="connsiteX0" fmla="*/ 738107 w 1870320"/>
              <a:gd name="connsiteY0" fmla="*/ 0 h 6858000"/>
              <a:gd name="connsiteX1" fmla="*/ 1870320 w 1870320"/>
              <a:gd name="connsiteY1" fmla="*/ 0 h 6858000"/>
              <a:gd name="connsiteX2" fmla="*/ 1870320 w 1870320"/>
              <a:gd name="connsiteY2" fmla="*/ 6858000 h 6858000"/>
              <a:gd name="connsiteX3" fmla="*/ 0 w 18703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0320" h="6858000">
                <a:moveTo>
                  <a:pt x="738107" y="0"/>
                </a:moveTo>
                <a:lnTo>
                  <a:pt x="1870320" y="0"/>
                </a:lnTo>
                <a:lnTo>
                  <a:pt x="1870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1967"/>
          <a:stretch>
            <a:fillRect/>
          </a:stretch>
        </p:blipFill>
        <p:spPr>
          <a:xfrm>
            <a:off x="971338" y="0"/>
            <a:ext cx="3882466" cy="6857665"/>
          </a:xfr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5C110B7-ACF7-4CF7-BD13-48FCEE3B9F50}"/>
              </a:ext>
            </a:extLst>
          </p:cNvPr>
          <p:cNvGrpSpPr/>
          <p:nvPr/>
        </p:nvGrpSpPr>
        <p:grpSpPr>
          <a:xfrm>
            <a:off x="36667" y="4546054"/>
            <a:ext cx="6443663" cy="2025402"/>
            <a:chOff x="0" y="4365104"/>
            <a:chExt cx="6443663" cy="202540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6B8BF15-CF6D-46EA-8493-9AE99C14CC31}"/>
                </a:ext>
              </a:extLst>
            </p:cNvPr>
            <p:cNvSpPr/>
            <p:nvPr/>
          </p:nvSpPr>
          <p:spPr>
            <a:xfrm>
              <a:off x="0" y="4365104"/>
              <a:ext cx="6443663" cy="2025402"/>
            </a:xfrm>
            <a:prstGeom prst="rect">
              <a:avLst/>
            </a:prstGeom>
            <a:gradFill>
              <a:gsLst>
                <a:gs pos="32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EAB585B-75FC-4531-8394-4AEF4CADDB25}"/>
                </a:ext>
              </a:extLst>
            </p:cNvPr>
            <p:cNvSpPr/>
            <p:nvPr/>
          </p:nvSpPr>
          <p:spPr>
            <a:xfrm>
              <a:off x="6371663" y="4365104"/>
              <a:ext cx="72000" cy="202540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38100" dir="10800000" algn="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E9369DE7-E585-43F3-A869-82FAFF926CFF}"/>
                </a:ext>
              </a:extLst>
            </p:cNvPr>
            <p:cNvSpPr/>
            <p:nvPr/>
          </p:nvSpPr>
          <p:spPr>
            <a:xfrm>
              <a:off x="377131" y="4477704"/>
              <a:ext cx="5787259" cy="1228028"/>
            </a:xfrm>
            <a:prstGeom prst="rect">
              <a:avLst/>
            </a:prstGeom>
            <a:effectLst/>
          </p:spPr>
          <p:txBody>
            <a:bodyPr wrap="square" lIns="0" tIns="0" rIns="0" bIns="0" anchor="ctr">
              <a:spAutoFit/>
            </a:bodyPr>
            <a:lstStyle/>
            <a:p>
              <a:pPr defTabSz="685800">
                <a:lnSpc>
                  <a:spcPct val="95000"/>
                </a:lnSpc>
                <a:spcAft>
                  <a:spcPts val="1400"/>
                </a:spcAft>
                <a:defRPr/>
              </a:pPr>
              <a:r>
                <a:rPr lang="ru-RU" sz="2800" b="1" dirty="0" smtClean="0">
                  <a:solidFill>
                    <a:srgbClr val="FFFFFF"/>
                  </a:solidFill>
                </a:rPr>
                <a:t>Опыт 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внедрения отечественной платформы 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RPA 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в </a:t>
              </a:r>
              <a:r>
                <a:rPr lang="ru-RU" sz="2800" b="1" dirty="0" smtClean="0">
                  <a:solidFill>
                    <a:srgbClr val="FFFFFF"/>
                  </a:solidFill>
                </a:rPr>
                <a:t>компании «Силовые машины»</a:t>
              </a:r>
              <a:endParaRPr lang="ru-RU" sz="2800" b="1" dirty="0">
                <a:solidFill>
                  <a:srgbClr val="FFFFFF"/>
                </a:solidFill>
              </a:endParaRPr>
            </a:p>
          </p:txBody>
        </p:sp>
        <p:pic>
          <p:nvPicPr>
            <p:cNvPr id="23" name="Рисунок 1026">
              <a:extLst>
                <a:ext uri="{FF2B5EF4-FFF2-40B4-BE49-F238E27FC236}">
                  <a16:creationId xmlns:a16="http://schemas.microsoft.com/office/drawing/2014/main" id="{CBF37CBC-4E61-461B-98AA-8C881DBF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3091" y="5877273"/>
              <a:ext cx="220794" cy="220792"/>
            </a:xfrm>
            <a:prstGeom prst="rect">
              <a:avLst/>
            </a:prstGeom>
          </p:spPr>
        </p:pic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448F3FA2-30C7-49B6-9E6E-E7DAF281C935}"/>
                </a:ext>
              </a:extLst>
            </p:cNvPr>
            <p:cNvSpPr/>
            <p:nvPr/>
          </p:nvSpPr>
          <p:spPr>
            <a:xfrm>
              <a:off x="670379" y="5883126"/>
              <a:ext cx="2797734" cy="1754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800">
                <a:lnSpc>
                  <a:spcPct val="95000"/>
                </a:lnSpc>
                <a:spcAft>
                  <a:spcPts val="1400"/>
                </a:spcAft>
                <a:defRPr/>
              </a:pPr>
              <a:r>
                <a:rPr lang="en-US" sz="1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26.</a:t>
              </a:r>
              <a:r>
                <a:rPr lang="ru-RU" sz="12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05.2022</a:t>
              </a:r>
              <a:endParaRPr lang="en-US" sz="12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7" name="Рисунок 1028">
            <a:extLst>
              <a:ext uri="{FF2B5EF4-FFF2-40B4-BE49-F238E27FC236}">
                <a16:creationId xmlns:a16="http://schemas.microsoft.com/office/drawing/2014/main" id="{942096B0-3DF4-9745-AA13-668764C843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00787" y="6060431"/>
            <a:ext cx="218586" cy="218584"/>
          </a:xfrm>
          <a:prstGeom prst="rect">
            <a:avLst/>
          </a:prstGeom>
        </p:spPr>
      </p:pic>
      <p:sp>
        <p:nvSpPr>
          <p:cNvPr id="31" name="Rectangle 8">
            <a:extLst>
              <a:ext uri="{FF2B5EF4-FFF2-40B4-BE49-F238E27FC236}">
                <a16:creationId xmlns:a16="http://schemas.microsoft.com/office/drawing/2014/main" id="{CE3787FF-1620-AC4E-ACA2-51276CCC7E29}"/>
              </a:ext>
            </a:extLst>
          </p:cNvPr>
          <p:cNvSpPr/>
          <p:nvPr/>
        </p:nvSpPr>
        <p:spPr>
          <a:xfrm>
            <a:off x="2228932" y="6071347"/>
            <a:ext cx="2797734" cy="1754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800">
              <a:lnSpc>
                <a:spcPct val="95000"/>
              </a:lnSpc>
              <a:spcAft>
                <a:spcPts val="1400"/>
              </a:spcAft>
              <a:defRPr/>
            </a:pPr>
            <a:r>
              <a:rPr lang="ru-RU" sz="1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Карпова М.А.</a:t>
            </a:r>
            <a:endParaRPr lang="en-US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424B550-D95B-49D2-8E86-87502B8ED553}"/>
              </a:ext>
            </a:extLst>
          </p:cNvPr>
          <p:cNvSpPr/>
          <p:nvPr/>
        </p:nvSpPr>
        <p:spPr>
          <a:xfrm>
            <a:off x="-20364" y="568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5000"/>
                </a:schemeClr>
              </a:gs>
              <a:gs pos="74000">
                <a:schemeClr val="accent2">
                  <a:alpha val="1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2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782518-2B78-274E-B23B-6F2797E477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2192000" cy="6857999"/>
          </a:xfrm>
        </p:spPr>
      </p:pic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7B3872FA-427A-40D8-8CAF-E159A919D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F54694-9F23-4A67-852C-888768A807D5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>
                    <a:alpha val="90000"/>
                  </a:schemeClr>
                </a:solidFill>
              </a:rPr>
            </a:b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6896FB9-9D80-41BC-8452-10AA383C2450}"/>
              </a:ext>
            </a:extLst>
          </p:cNvPr>
          <p:cNvSpPr/>
          <p:nvPr/>
        </p:nvSpPr>
        <p:spPr>
          <a:xfrm>
            <a:off x="2699776" y="1396051"/>
            <a:ext cx="7071077" cy="4738051"/>
          </a:xfrm>
          <a:custGeom>
            <a:avLst/>
            <a:gdLst>
              <a:gd name="connsiteX0" fmla="*/ 2874393 w 7071077"/>
              <a:gd name="connsiteY0" fmla="*/ 1840866 h 4738051"/>
              <a:gd name="connsiteX1" fmla="*/ 2498168 w 7071077"/>
              <a:gd name="connsiteY1" fmla="*/ 2479732 h 4738051"/>
              <a:gd name="connsiteX2" fmla="*/ 2543353 w 7071077"/>
              <a:gd name="connsiteY2" fmla="*/ 3438032 h 4738051"/>
              <a:gd name="connsiteX3" fmla="*/ 3000823 w 7071077"/>
              <a:gd name="connsiteY3" fmla="*/ 3430696 h 4738051"/>
              <a:gd name="connsiteX4" fmla="*/ 4401340 w 7071077"/>
              <a:gd name="connsiteY4" fmla="*/ 2461410 h 4738051"/>
              <a:gd name="connsiteX5" fmla="*/ 2874393 w 7071077"/>
              <a:gd name="connsiteY5" fmla="*/ 1840866 h 4738051"/>
              <a:gd name="connsiteX6" fmla="*/ 4575017 w 7071077"/>
              <a:gd name="connsiteY6" fmla="*/ 820948 h 4738051"/>
              <a:gd name="connsiteX7" fmla="*/ 4427600 w 7071077"/>
              <a:gd name="connsiteY7" fmla="*/ 826979 h 4738051"/>
              <a:gd name="connsiteX8" fmla="*/ 4261459 w 7071077"/>
              <a:gd name="connsiteY8" fmla="*/ 855083 h 4738051"/>
              <a:gd name="connsiteX9" fmla="*/ 2914103 w 7071077"/>
              <a:gd name="connsiteY9" fmla="*/ 1792615 h 4738051"/>
              <a:gd name="connsiteX10" fmla="*/ 4439207 w 7071077"/>
              <a:gd name="connsiteY10" fmla="*/ 2414382 h 4738051"/>
              <a:gd name="connsiteX11" fmla="*/ 4705499 w 7071077"/>
              <a:gd name="connsiteY11" fmla="*/ 2034489 h 4738051"/>
              <a:gd name="connsiteX12" fmla="*/ 4962630 w 7071077"/>
              <a:gd name="connsiteY12" fmla="*/ 968684 h 4738051"/>
              <a:gd name="connsiteX13" fmla="*/ 4575017 w 7071077"/>
              <a:gd name="connsiteY13" fmla="*/ 820948 h 4738051"/>
              <a:gd name="connsiteX14" fmla="*/ 5211221 w 7071077"/>
              <a:gd name="connsiteY14" fmla="*/ 0 h 4738051"/>
              <a:gd name="connsiteX15" fmla="*/ 5218538 w 7071077"/>
              <a:gd name="connsiteY15" fmla="*/ 7336 h 4738051"/>
              <a:gd name="connsiteX16" fmla="*/ 5263742 w 7071077"/>
              <a:gd name="connsiteY16" fmla="*/ 196051 h 4738051"/>
              <a:gd name="connsiteX17" fmla="*/ 4897280 w 7071077"/>
              <a:gd name="connsiteY17" fmla="*/ 577787 h 4738051"/>
              <a:gd name="connsiteX18" fmla="*/ 4931479 w 7071077"/>
              <a:gd name="connsiteY18" fmla="*/ 602223 h 4738051"/>
              <a:gd name="connsiteX19" fmla="*/ 5485451 w 7071077"/>
              <a:gd name="connsiteY19" fmla="*/ 46426 h 4738051"/>
              <a:gd name="connsiteX20" fmla="*/ 5542261 w 7071077"/>
              <a:gd name="connsiteY20" fmla="*/ 197894 h 4738051"/>
              <a:gd name="connsiteX21" fmla="*/ 5542261 w 7071077"/>
              <a:gd name="connsiteY21" fmla="*/ 241254 h 4738051"/>
              <a:gd name="connsiteX22" fmla="*/ 5032269 w 7071077"/>
              <a:gd name="connsiteY22" fmla="*/ 687118 h 4738051"/>
              <a:gd name="connsiteX23" fmla="*/ 5056686 w 7071077"/>
              <a:gd name="connsiteY23" fmla="*/ 726810 h 4738051"/>
              <a:gd name="connsiteX24" fmla="*/ 5277794 w 7071077"/>
              <a:gd name="connsiteY24" fmla="*/ 541763 h 4738051"/>
              <a:gd name="connsiteX25" fmla="*/ 5735264 w 7071077"/>
              <a:gd name="connsiteY25" fmla="*/ 158184 h 4738051"/>
              <a:gd name="connsiteX26" fmla="*/ 5795724 w 7071077"/>
              <a:gd name="connsiteY26" fmla="*/ 351187 h 4738051"/>
              <a:gd name="connsiteX27" fmla="*/ 5134264 w 7071077"/>
              <a:gd name="connsiteY27" fmla="*/ 833093 h 4738051"/>
              <a:gd name="connsiteX28" fmla="*/ 5130596 w 7071077"/>
              <a:gd name="connsiteY28" fmla="*/ 833093 h 4738051"/>
              <a:gd name="connsiteX29" fmla="*/ 5158699 w 7071077"/>
              <a:gd name="connsiteY29" fmla="*/ 888059 h 4738051"/>
              <a:gd name="connsiteX30" fmla="*/ 5186785 w 7071077"/>
              <a:gd name="connsiteY30" fmla="*/ 874628 h 4738051"/>
              <a:gd name="connsiteX31" fmla="*/ 5925823 w 7071077"/>
              <a:gd name="connsiteY31" fmla="*/ 358523 h 4738051"/>
              <a:gd name="connsiteX32" fmla="*/ 5929491 w 7071077"/>
              <a:gd name="connsiteY32" fmla="*/ 354855 h 4738051"/>
              <a:gd name="connsiteX33" fmla="*/ 6008893 w 7071077"/>
              <a:gd name="connsiteY33" fmla="*/ 528934 h 4738051"/>
              <a:gd name="connsiteX34" fmla="*/ 6008893 w 7071077"/>
              <a:gd name="connsiteY34" fmla="*/ 538095 h 4738051"/>
              <a:gd name="connsiteX35" fmla="*/ 5230145 w 7071077"/>
              <a:gd name="connsiteY35" fmla="*/ 991897 h 4738051"/>
              <a:gd name="connsiteX36" fmla="*/ 5269855 w 7071077"/>
              <a:gd name="connsiteY36" fmla="*/ 1078617 h 4738051"/>
              <a:gd name="connsiteX37" fmla="*/ 6067528 w 7071077"/>
              <a:gd name="connsiteY37" fmla="*/ 640090 h 4738051"/>
              <a:gd name="connsiteX38" fmla="*/ 6146930 w 7071077"/>
              <a:gd name="connsiteY38" fmla="*/ 755516 h 4738051"/>
              <a:gd name="connsiteX39" fmla="*/ 6154248 w 7071077"/>
              <a:gd name="connsiteY39" fmla="*/ 815993 h 4738051"/>
              <a:gd name="connsiteX40" fmla="*/ 5305879 w 7071077"/>
              <a:gd name="connsiteY40" fmla="*/ 1190393 h 4738051"/>
              <a:gd name="connsiteX41" fmla="*/ 5328490 w 7071077"/>
              <a:gd name="connsiteY41" fmla="*/ 1316823 h 4738051"/>
              <a:gd name="connsiteX42" fmla="*/ 5477513 w 7071077"/>
              <a:gd name="connsiteY42" fmla="*/ 1277131 h 4738051"/>
              <a:gd name="connsiteX43" fmla="*/ 6101106 w 7071077"/>
              <a:gd name="connsiteY43" fmla="*/ 1021825 h 4738051"/>
              <a:gd name="connsiteX44" fmla="*/ 6114556 w 7071077"/>
              <a:gd name="connsiteY44" fmla="*/ 1019982 h 4738051"/>
              <a:gd name="connsiteX45" fmla="*/ 6220219 w 7071077"/>
              <a:gd name="connsiteY45" fmla="*/ 1093891 h 4738051"/>
              <a:gd name="connsiteX46" fmla="*/ 6240986 w 7071077"/>
              <a:gd name="connsiteY46" fmla="*/ 1167800 h 4738051"/>
              <a:gd name="connsiteX47" fmla="*/ 6133480 w 7071077"/>
              <a:gd name="connsiteY47" fmla="*/ 1201999 h 4738051"/>
              <a:gd name="connsiteX48" fmla="*/ 5332158 w 7071077"/>
              <a:gd name="connsiteY48" fmla="*/ 1438362 h 4738051"/>
              <a:gd name="connsiteX49" fmla="*/ 5328490 w 7071077"/>
              <a:gd name="connsiteY49" fmla="*/ 1443855 h 4738051"/>
              <a:gd name="connsiteX50" fmla="*/ 5311390 w 7071077"/>
              <a:gd name="connsiteY50" fmla="*/ 1597167 h 4738051"/>
              <a:gd name="connsiteX51" fmla="*/ 5316883 w 7071077"/>
              <a:gd name="connsiteY51" fmla="*/ 1600835 h 4738051"/>
              <a:gd name="connsiteX52" fmla="*/ 5721213 w 7071077"/>
              <a:gd name="connsiteY52" fmla="*/ 1566636 h 4738051"/>
              <a:gd name="connsiteX53" fmla="*/ 6035153 w 7071077"/>
              <a:gd name="connsiteY53" fmla="*/ 1490902 h 4738051"/>
              <a:gd name="connsiteX54" fmla="*/ 6204944 w 7071077"/>
              <a:gd name="connsiteY54" fmla="*/ 1532419 h 4738051"/>
              <a:gd name="connsiteX55" fmla="*/ 6218375 w 7071077"/>
              <a:gd name="connsiteY55" fmla="*/ 1604503 h 4738051"/>
              <a:gd name="connsiteX56" fmla="*/ 6197608 w 7071077"/>
              <a:gd name="connsiteY56" fmla="*/ 1625270 h 4738051"/>
              <a:gd name="connsiteX57" fmla="*/ 5328490 w 7071077"/>
              <a:gd name="connsiteY57" fmla="*/ 1732758 h 4738051"/>
              <a:gd name="connsiteX58" fmla="*/ 5277173 w 7071077"/>
              <a:gd name="connsiteY58" fmla="*/ 1751701 h 4738051"/>
              <a:gd name="connsiteX59" fmla="*/ 5222207 w 7071077"/>
              <a:gd name="connsiteY59" fmla="*/ 1929429 h 4738051"/>
              <a:gd name="connsiteX60" fmla="*/ 6055301 w 7071077"/>
              <a:gd name="connsiteY60" fmla="*/ 2044855 h 4738051"/>
              <a:gd name="connsiteX61" fmla="*/ 6074243 w 7071077"/>
              <a:gd name="connsiteY61" fmla="*/ 2110826 h 4738051"/>
              <a:gd name="connsiteX62" fmla="*/ 5908103 w 7071077"/>
              <a:gd name="connsiteY62" fmla="*/ 2141356 h 4738051"/>
              <a:gd name="connsiteX63" fmla="*/ 5172733 w 7071077"/>
              <a:gd name="connsiteY63" fmla="*/ 2094328 h 4738051"/>
              <a:gd name="connsiteX64" fmla="*/ 5151965 w 7071077"/>
              <a:gd name="connsiteY64" fmla="*/ 2094328 h 4738051"/>
              <a:gd name="connsiteX65" fmla="*/ 5055464 w 7071077"/>
              <a:gd name="connsiteY65" fmla="*/ 2281236 h 4738051"/>
              <a:gd name="connsiteX66" fmla="*/ 5068913 w 7071077"/>
              <a:gd name="connsiteY66" fmla="*/ 2294668 h 4738051"/>
              <a:gd name="connsiteX67" fmla="*/ 5794501 w 7071077"/>
              <a:gd name="connsiteY67" fmla="*/ 2608608 h 4738051"/>
              <a:gd name="connsiteX68" fmla="*/ 5799994 w 7071077"/>
              <a:gd name="connsiteY68" fmla="*/ 2672735 h 4738051"/>
              <a:gd name="connsiteX69" fmla="*/ 5726103 w 7071077"/>
              <a:gd name="connsiteY69" fmla="*/ 2714270 h 4738051"/>
              <a:gd name="connsiteX70" fmla="*/ 5316263 w 7071077"/>
              <a:gd name="connsiteY70" fmla="*/ 2595176 h 4738051"/>
              <a:gd name="connsiteX71" fmla="*/ 4919270 w 7071077"/>
              <a:gd name="connsiteY71" fmla="*/ 2500500 h 4738051"/>
              <a:gd name="connsiteX72" fmla="*/ 4824593 w 7071077"/>
              <a:gd name="connsiteY72" fmla="*/ 2634868 h 4738051"/>
              <a:gd name="connsiteX73" fmla="*/ 4949199 w 7071077"/>
              <a:gd name="connsiteY73" fmla="*/ 2710602 h 4738051"/>
              <a:gd name="connsiteX74" fmla="*/ 7014149 w 7071077"/>
              <a:gd name="connsiteY74" fmla="*/ 4651678 h 4738051"/>
              <a:gd name="connsiteX75" fmla="*/ 7071077 w 7071077"/>
              <a:gd name="connsiteY75" fmla="*/ 4738051 h 4738051"/>
              <a:gd name="connsiteX76" fmla="*/ 6780453 w 7071077"/>
              <a:gd name="connsiteY76" fmla="*/ 4738051 h 4738051"/>
              <a:gd name="connsiteX77" fmla="*/ 6715690 w 7071077"/>
              <a:gd name="connsiteY77" fmla="*/ 4620298 h 4738051"/>
              <a:gd name="connsiteX78" fmla="*/ 5095776 w 7071077"/>
              <a:gd name="connsiteY78" fmla="*/ 2904226 h 4738051"/>
              <a:gd name="connsiteX79" fmla="*/ 5409717 w 7071077"/>
              <a:gd name="connsiteY79" fmla="*/ 3185792 h 4738051"/>
              <a:gd name="connsiteX80" fmla="*/ 5368182 w 7071077"/>
              <a:gd name="connsiteY80" fmla="*/ 3261526 h 4738051"/>
              <a:gd name="connsiteX81" fmla="*/ 5043255 w 7071077"/>
              <a:gd name="connsiteY81" fmla="*/ 3189442 h 4738051"/>
              <a:gd name="connsiteX82" fmla="*/ 4585784 w 7071077"/>
              <a:gd name="connsiteY82" fmla="*/ 2926818 h 4738051"/>
              <a:gd name="connsiteX83" fmla="*/ 4583959 w 7071077"/>
              <a:gd name="connsiteY83" fmla="*/ 2924994 h 4738051"/>
              <a:gd name="connsiteX84" fmla="*/ 4517988 w 7071077"/>
              <a:gd name="connsiteY84" fmla="*/ 2985453 h 4738051"/>
              <a:gd name="connsiteX85" fmla="*/ 4922318 w 7071077"/>
              <a:gd name="connsiteY85" fmla="*/ 3716551 h 4738051"/>
              <a:gd name="connsiteX86" fmla="*/ 4878957 w 7071077"/>
              <a:gd name="connsiteY86" fmla="*/ 3771517 h 4738051"/>
              <a:gd name="connsiteX87" fmla="*/ 4517988 w 7071077"/>
              <a:gd name="connsiteY87" fmla="*/ 3714708 h 4738051"/>
              <a:gd name="connsiteX88" fmla="*/ 4200379 w 7071077"/>
              <a:gd name="connsiteY88" fmla="*/ 3340308 h 4738051"/>
              <a:gd name="connsiteX89" fmla="*/ 4194886 w 7071077"/>
              <a:gd name="connsiteY89" fmla="*/ 3340308 h 4738051"/>
              <a:gd name="connsiteX90" fmla="*/ 4372634 w 7071077"/>
              <a:gd name="connsiteY90" fmla="*/ 4162414 h 4738051"/>
              <a:gd name="connsiteX91" fmla="*/ 4302995 w 7071077"/>
              <a:gd name="connsiteY91" fmla="*/ 4203949 h 4738051"/>
              <a:gd name="connsiteX92" fmla="*/ 3936533 w 7071077"/>
              <a:gd name="connsiteY92" fmla="*/ 4131865 h 4738051"/>
              <a:gd name="connsiteX93" fmla="*/ 3832695 w 7071077"/>
              <a:gd name="connsiteY93" fmla="*/ 3865573 h 4738051"/>
              <a:gd name="connsiteX94" fmla="*/ 3829045 w 7071077"/>
              <a:gd name="connsiteY94" fmla="*/ 3865573 h 4738051"/>
              <a:gd name="connsiteX95" fmla="*/ 3810102 w 7071077"/>
              <a:gd name="connsiteY95" fmla="*/ 4487341 h 4738051"/>
              <a:gd name="connsiteX96" fmla="*/ 3685515 w 7071077"/>
              <a:gd name="connsiteY96" fmla="*/ 4504440 h 4738051"/>
              <a:gd name="connsiteX97" fmla="*/ 3369731 w 7071077"/>
              <a:gd name="connsiteY97" fmla="*/ 4421370 h 4738051"/>
              <a:gd name="connsiteX98" fmla="*/ 3360570 w 7071077"/>
              <a:gd name="connsiteY98" fmla="*/ 4343811 h 4738051"/>
              <a:gd name="connsiteX99" fmla="*/ 3351409 w 7071077"/>
              <a:gd name="connsiteY99" fmla="*/ 4355417 h 4738051"/>
              <a:gd name="connsiteX100" fmla="*/ 3281788 w 7071077"/>
              <a:gd name="connsiteY100" fmla="*/ 4671183 h 4738051"/>
              <a:gd name="connsiteX101" fmla="*/ 2877459 w 7071077"/>
              <a:gd name="connsiteY101" fmla="*/ 4584444 h 4738051"/>
              <a:gd name="connsiteX102" fmla="*/ 2822492 w 7071077"/>
              <a:gd name="connsiteY102" fmla="*/ 4724324 h 4738051"/>
              <a:gd name="connsiteX103" fmla="*/ 2473130 w 7071077"/>
              <a:gd name="connsiteY103" fmla="*/ 4618662 h 4738051"/>
              <a:gd name="connsiteX104" fmla="*/ 2431594 w 7071077"/>
              <a:gd name="connsiteY104" fmla="*/ 4665690 h 4738051"/>
              <a:gd name="connsiteX105" fmla="*/ 2077961 w 7071077"/>
              <a:gd name="connsiteY105" fmla="*/ 4514222 h 4738051"/>
              <a:gd name="connsiteX106" fmla="*/ 2085280 w 7071077"/>
              <a:gd name="connsiteY106" fmla="*/ 4489786 h 4738051"/>
              <a:gd name="connsiteX107" fmla="*/ 1831816 w 7071077"/>
              <a:gd name="connsiteY107" fmla="*/ 4346256 h 4738051"/>
              <a:gd name="connsiteX108" fmla="*/ 1877001 w 7071077"/>
              <a:gd name="connsiteY108" fmla="*/ 4259518 h 4738051"/>
              <a:gd name="connsiteX109" fmla="*/ 1673012 w 7071077"/>
              <a:gd name="connsiteY109" fmla="*/ 4119656 h 4738051"/>
              <a:gd name="connsiteX110" fmla="*/ 1752414 w 7071077"/>
              <a:gd name="connsiteY110" fmla="*/ 3998719 h 4738051"/>
              <a:gd name="connsiteX111" fmla="*/ 1589942 w 7071077"/>
              <a:gd name="connsiteY111" fmla="*/ 3853365 h 4738051"/>
              <a:gd name="connsiteX112" fmla="*/ 1707211 w 7071077"/>
              <a:gd name="connsiteY112" fmla="*/ 3706167 h 4738051"/>
              <a:gd name="connsiteX113" fmla="*/ 1572842 w 7071077"/>
              <a:gd name="connsiteY113" fmla="*/ 3566287 h 4738051"/>
              <a:gd name="connsiteX114" fmla="*/ 1720040 w 7071077"/>
              <a:gd name="connsiteY114" fmla="*/ 3407501 h 4738051"/>
              <a:gd name="connsiteX115" fmla="*/ 1720040 w 7071077"/>
              <a:gd name="connsiteY115" fmla="*/ 3395895 h 4738051"/>
              <a:gd name="connsiteX116" fmla="*/ 1606439 w 7071077"/>
              <a:gd name="connsiteY116" fmla="*/ 3261526 h 4738051"/>
              <a:gd name="connsiteX117" fmla="*/ 1784168 w 7071077"/>
              <a:gd name="connsiteY117" fmla="*/ 3104547 h 4738051"/>
              <a:gd name="connsiteX118" fmla="*/ 1685841 w 7071077"/>
              <a:gd name="connsiteY118" fmla="*/ 2955524 h 4738051"/>
              <a:gd name="connsiteX119" fmla="*/ 1886162 w 7071077"/>
              <a:gd name="connsiteY119" fmla="*/ 2806502 h 4738051"/>
              <a:gd name="connsiteX120" fmla="*/ 1801267 w 7071077"/>
              <a:gd name="connsiteY120" fmla="*/ 2659304 h 4738051"/>
              <a:gd name="connsiteX121" fmla="*/ 2018706 w 7071077"/>
              <a:gd name="connsiteY121" fmla="*/ 2521267 h 4738051"/>
              <a:gd name="connsiteX122" fmla="*/ 1946640 w 7071077"/>
              <a:gd name="connsiteY122" fmla="*/ 2366131 h 4738051"/>
              <a:gd name="connsiteX123" fmla="*/ 1960072 w 7071077"/>
              <a:gd name="connsiteY123" fmla="*/ 2352700 h 4738051"/>
              <a:gd name="connsiteX124" fmla="*/ 2179336 w 7071077"/>
              <a:gd name="connsiteY124" fmla="*/ 2248862 h 4738051"/>
              <a:gd name="connsiteX125" fmla="*/ 2113383 w 7071077"/>
              <a:gd name="connsiteY125" fmla="*/ 2076627 h 4738051"/>
              <a:gd name="connsiteX126" fmla="*/ 2362576 w 7071077"/>
              <a:gd name="connsiteY126" fmla="*/ 1991732 h 4738051"/>
              <a:gd name="connsiteX127" fmla="*/ 2303941 w 7071077"/>
              <a:gd name="connsiteY127" fmla="*/ 1808492 h 4738051"/>
              <a:gd name="connsiteX128" fmla="*/ 2553134 w 7071077"/>
              <a:gd name="connsiteY128" fmla="*/ 1763289 h 4738051"/>
              <a:gd name="connsiteX129" fmla="*/ 7203 w 7071077"/>
              <a:gd name="connsiteY129" fmla="*/ 1994703 h 4738051"/>
              <a:gd name="connsiteX130" fmla="*/ 0 w 7071077"/>
              <a:gd name="connsiteY130" fmla="*/ 1998891 h 4738051"/>
              <a:gd name="connsiteX131" fmla="*/ 0 w 7071077"/>
              <a:gd name="connsiteY131" fmla="*/ 1784391 h 4738051"/>
              <a:gd name="connsiteX132" fmla="*/ 175034 w 7071077"/>
              <a:gd name="connsiteY132" fmla="*/ 1722236 h 4738051"/>
              <a:gd name="connsiteX133" fmla="*/ 2554959 w 7071077"/>
              <a:gd name="connsiteY133" fmla="*/ 1701004 h 4738051"/>
              <a:gd name="connsiteX134" fmla="*/ 2509774 w 7071077"/>
              <a:gd name="connsiteY134" fmla="*/ 1544025 h 4738051"/>
              <a:gd name="connsiteX135" fmla="*/ 2758967 w 7071077"/>
              <a:gd name="connsiteY135" fmla="*/ 1555631 h 4738051"/>
              <a:gd name="connsiteX136" fmla="*/ 2774241 w 7071077"/>
              <a:gd name="connsiteY136" fmla="*/ 1502490 h 4738051"/>
              <a:gd name="connsiteX137" fmla="*/ 2768730 w 7071077"/>
              <a:gd name="connsiteY137" fmla="*/ 1426756 h 4738051"/>
              <a:gd name="connsiteX138" fmla="*/ 2730863 w 7071077"/>
              <a:gd name="connsiteY138" fmla="*/ 1300326 h 4738051"/>
              <a:gd name="connsiteX139" fmla="*/ 3003269 w 7071077"/>
              <a:gd name="connsiteY139" fmla="*/ 1298501 h 4738051"/>
              <a:gd name="connsiteX140" fmla="*/ 2969070 w 7071077"/>
              <a:gd name="connsiteY140" fmla="*/ 1068233 h 4738051"/>
              <a:gd name="connsiteX141" fmla="*/ 2982501 w 7071077"/>
              <a:gd name="connsiteY141" fmla="*/ 1070076 h 4738051"/>
              <a:gd name="connsiteX142" fmla="*/ 3126031 w 7071077"/>
              <a:gd name="connsiteY142" fmla="*/ 1181852 h 4738051"/>
              <a:gd name="connsiteX143" fmla="*/ 3241475 w 7071077"/>
              <a:gd name="connsiteY143" fmla="*/ 1028541 h 4738051"/>
              <a:gd name="connsiteX144" fmla="*/ 3220708 w 7071077"/>
              <a:gd name="connsiteY144" fmla="*/ 854462 h 4738051"/>
              <a:gd name="connsiteX145" fmla="*/ 3326371 w 7071077"/>
              <a:gd name="connsiteY145" fmla="*/ 1018760 h 4738051"/>
              <a:gd name="connsiteX146" fmla="*/ 3485175 w 7071077"/>
              <a:gd name="connsiteY146" fmla="*/ 907002 h 4738051"/>
              <a:gd name="connsiteX147" fmla="*/ 3485175 w 7071077"/>
              <a:gd name="connsiteY147" fmla="*/ 653521 h 4738051"/>
              <a:gd name="connsiteX148" fmla="*/ 3543810 w 7071077"/>
              <a:gd name="connsiteY148" fmla="*/ 863021 h 4738051"/>
              <a:gd name="connsiteX149" fmla="*/ 3732543 w 7071077"/>
              <a:gd name="connsiteY149" fmla="*/ 753690 h 4738051"/>
              <a:gd name="connsiteX150" fmla="*/ 3755136 w 7071077"/>
              <a:gd name="connsiteY150" fmla="*/ 468456 h 4738051"/>
              <a:gd name="connsiteX151" fmla="*/ 3810102 w 7071077"/>
              <a:gd name="connsiteY151" fmla="*/ 591218 h 4738051"/>
              <a:gd name="connsiteX152" fmla="*/ 3798496 w 7071077"/>
              <a:gd name="connsiteY152" fmla="*/ 713999 h 4738051"/>
              <a:gd name="connsiteX153" fmla="*/ 3960968 w 7071077"/>
              <a:gd name="connsiteY153" fmla="*/ 641914 h 4738051"/>
              <a:gd name="connsiteX154" fmla="*/ 4036702 w 7071077"/>
              <a:gd name="connsiteY154" fmla="*/ 307225 h 4738051"/>
              <a:gd name="connsiteX155" fmla="*/ 4093512 w 7071077"/>
              <a:gd name="connsiteY155" fmla="*/ 445262 h 4738051"/>
              <a:gd name="connsiteX156" fmla="*/ 4053802 w 7071077"/>
              <a:gd name="connsiteY156" fmla="*/ 602223 h 4738051"/>
              <a:gd name="connsiteX157" fmla="*/ 4174739 w 7071077"/>
              <a:gd name="connsiteY157" fmla="*/ 566180 h 4738051"/>
              <a:gd name="connsiteX158" fmla="*/ 4328033 w 7071077"/>
              <a:gd name="connsiteY158" fmla="*/ 175283 h 4738051"/>
              <a:gd name="connsiteX159" fmla="*/ 4383017 w 7071077"/>
              <a:gd name="connsiteY159" fmla="*/ 345092 h 4738051"/>
              <a:gd name="connsiteX160" fmla="*/ 4296279 w 7071077"/>
              <a:gd name="connsiteY160" fmla="*/ 533806 h 4738051"/>
              <a:gd name="connsiteX161" fmla="*/ 4408055 w 7071077"/>
              <a:gd name="connsiteY161" fmla="*/ 480683 h 4738051"/>
              <a:gd name="connsiteX162" fmla="*/ 4625494 w 7071077"/>
              <a:gd name="connsiteY162" fmla="*/ 72687 h 4738051"/>
              <a:gd name="connsiteX163" fmla="*/ 4674347 w 7071077"/>
              <a:gd name="connsiteY163" fmla="*/ 267515 h 4738051"/>
              <a:gd name="connsiteX164" fmla="*/ 4521036 w 7071077"/>
              <a:gd name="connsiteY164" fmla="*/ 503878 h 4738051"/>
              <a:gd name="connsiteX165" fmla="*/ 4585182 w 7071077"/>
              <a:gd name="connsiteY165" fmla="*/ 503878 h 4738051"/>
              <a:gd name="connsiteX166" fmla="*/ 4919872 w 7071077"/>
              <a:gd name="connsiteY166" fmla="*/ 16497 h 4738051"/>
              <a:gd name="connsiteX167" fmla="*/ 4971189 w 7071077"/>
              <a:gd name="connsiteY167" fmla="*/ 209501 h 4738051"/>
              <a:gd name="connsiteX168" fmla="*/ 4727489 w 7071077"/>
              <a:gd name="connsiteY168" fmla="*/ 515484 h 4738051"/>
              <a:gd name="connsiteX169" fmla="*/ 4772674 w 7071077"/>
              <a:gd name="connsiteY169" fmla="*/ 528934 h 473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071077" h="4738051">
                <a:moveTo>
                  <a:pt x="2874393" y="1840866"/>
                </a:moveTo>
                <a:cubicBezTo>
                  <a:pt x="2717431" y="2041205"/>
                  <a:pt x="2586731" y="2258625"/>
                  <a:pt x="2498168" y="2479732"/>
                </a:cubicBezTo>
                <a:cubicBezTo>
                  <a:pt x="2386391" y="2759474"/>
                  <a:pt x="2299671" y="3196176"/>
                  <a:pt x="2543353" y="3438032"/>
                </a:cubicBezTo>
                <a:cubicBezTo>
                  <a:pt x="2685058" y="3487506"/>
                  <a:pt x="2860961" y="3461245"/>
                  <a:pt x="3000823" y="3430696"/>
                </a:cubicBezTo>
                <a:cubicBezTo>
                  <a:pt x="3522422" y="3281673"/>
                  <a:pt x="4025096" y="2910942"/>
                  <a:pt x="4401340" y="2461410"/>
                </a:cubicBezTo>
                <a:cubicBezTo>
                  <a:pt x="3896220" y="2181669"/>
                  <a:pt x="3380735" y="1973410"/>
                  <a:pt x="2874393" y="1840866"/>
                </a:cubicBezTo>
                <a:close/>
                <a:moveTo>
                  <a:pt x="4575017" y="820948"/>
                </a:moveTo>
                <a:cubicBezTo>
                  <a:pt x="4526279" y="819421"/>
                  <a:pt x="4476768" y="821787"/>
                  <a:pt x="4427600" y="826979"/>
                </a:cubicBezTo>
                <a:lnTo>
                  <a:pt x="4261459" y="855083"/>
                </a:lnTo>
                <a:cubicBezTo>
                  <a:pt x="3762472" y="992499"/>
                  <a:pt x="3270784" y="1353467"/>
                  <a:pt x="2914103" y="1792615"/>
                </a:cubicBezTo>
                <a:cubicBezTo>
                  <a:pt x="3418602" y="1934320"/>
                  <a:pt x="3934708" y="2141977"/>
                  <a:pt x="4439207" y="2414382"/>
                </a:cubicBezTo>
                <a:cubicBezTo>
                  <a:pt x="4537533" y="2291620"/>
                  <a:pt x="4627922" y="2164569"/>
                  <a:pt x="4705499" y="2034489"/>
                </a:cubicBezTo>
                <a:cubicBezTo>
                  <a:pt x="4881403" y="1715038"/>
                  <a:pt x="5059132" y="1363851"/>
                  <a:pt x="4962630" y="968684"/>
                </a:cubicBezTo>
                <a:cubicBezTo>
                  <a:pt x="4860485" y="865156"/>
                  <a:pt x="4721231" y="825529"/>
                  <a:pt x="4575017" y="820948"/>
                </a:cubicBezTo>
                <a:close/>
                <a:moveTo>
                  <a:pt x="5211221" y="0"/>
                </a:moveTo>
                <a:lnTo>
                  <a:pt x="5218538" y="7336"/>
                </a:lnTo>
                <a:cubicBezTo>
                  <a:pt x="5241149" y="67796"/>
                  <a:pt x="5261917" y="128255"/>
                  <a:pt x="5263742" y="196051"/>
                </a:cubicBezTo>
                <a:lnTo>
                  <a:pt x="4897280" y="577787"/>
                </a:lnTo>
                <a:cubicBezTo>
                  <a:pt x="4903393" y="588791"/>
                  <a:pt x="4919872" y="594886"/>
                  <a:pt x="4931479" y="602223"/>
                </a:cubicBezTo>
                <a:lnTo>
                  <a:pt x="5485451" y="46426"/>
                </a:lnTo>
                <a:cubicBezTo>
                  <a:pt x="5516000" y="88563"/>
                  <a:pt x="5525161" y="146577"/>
                  <a:pt x="5542261" y="197894"/>
                </a:cubicBezTo>
                <a:lnTo>
                  <a:pt x="5542261" y="241254"/>
                </a:lnTo>
                <a:lnTo>
                  <a:pt x="5032269" y="687118"/>
                </a:lnTo>
                <a:lnTo>
                  <a:pt x="5056686" y="726810"/>
                </a:lnTo>
                <a:lnTo>
                  <a:pt x="5277794" y="541763"/>
                </a:lnTo>
                <a:lnTo>
                  <a:pt x="5735264" y="158184"/>
                </a:lnTo>
                <a:cubicBezTo>
                  <a:pt x="5759682" y="221107"/>
                  <a:pt x="5795724" y="279121"/>
                  <a:pt x="5795724" y="351187"/>
                </a:cubicBezTo>
                <a:lnTo>
                  <a:pt x="5134264" y="833093"/>
                </a:lnTo>
                <a:lnTo>
                  <a:pt x="5130596" y="833093"/>
                </a:lnTo>
                <a:cubicBezTo>
                  <a:pt x="5134264" y="853860"/>
                  <a:pt x="5155031" y="867291"/>
                  <a:pt x="5158699" y="888059"/>
                </a:cubicBezTo>
                <a:lnTo>
                  <a:pt x="5186785" y="874628"/>
                </a:lnTo>
                <a:lnTo>
                  <a:pt x="5925823" y="358523"/>
                </a:lnTo>
                <a:lnTo>
                  <a:pt x="5929491" y="354855"/>
                </a:lnTo>
                <a:cubicBezTo>
                  <a:pt x="5967358" y="402504"/>
                  <a:pt x="5984457" y="470299"/>
                  <a:pt x="6008893" y="528934"/>
                </a:cubicBezTo>
                <a:lnTo>
                  <a:pt x="6008893" y="538095"/>
                </a:lnTo>
                <a:lnTo>
                  <a:pt x="5230145" y="991897"/>
                </a:lnTo>
                <a:cubicBezTo>
                  <a:pt x="5243595" y="1019982"/>
                  <a:pt x="5256406" y="1048086"/>
                  <a:pt x="5269855" y="1078617"/>
                </a:cubicBezTo>
                <a:lnTo>
                  <a:pt x="6067528" y="640090"/>
                </a:lnTo>
                <a:cubicBezTo>
                  <a:pt x="6095613" y="672464"/>
                  <a:pt x="6114556" y="719491"/>
                  <a:pt x="6146930" y="755516"/>
                </a:cubicBezTo>
                <a:cubicBezTo>
                  <a:pt x="6148755" y="776283"/>
                  <a:pt x="6178683" y="802562"/>
                  <a:pt x="6154248" y="815993"/>
                </a:cubicBezTo>
                <a:lnTo>
                  <a:pt x="5305879" y="1190393"/>
                </a:lnTo>
                <a:lnTo>
                  <a:pt x="5328490" y="1316823"/>
                </a:lnTo>
                <a:lnTo>
                  <a:pt x="5477513" y="1277131"/>
                </a:lnTo>
                <a:lnTo>
                  <a:pt x="6101106" y="1021825"/>
                </a:lnTo>
                <a:cubicBezTo>
                  <a:pt x="6105395" y="1018157"/>
                  <a:pt x="6110888" y="1019982"/>
                  <a:pt x="6114556" y="1019982"/>
                </a:cubicBezTo>
                <a:cubicBezTo>
                  <a:pt x="6152423" y="1040750"/>
                  <a:pt x="6175015" y="1095716"/>
                  <a:pt x="6220219" y="1093891"/>
                </a:cubicBezTo>
                <a:cubicBezTo>
                  <a:pt x="6237318" y="1114659"/>
                  <a:pt x="6244636" y="1139697"/>
                  <a:pt x="6240986" y="1167800"/>
                </a:cubicBezTo>
                <a:lnTo>
                  <a:pt x="6133480" y="1201999"/>
                </a:lnTo>
                <a:lnTo>
                  <a:pt x="5332158" y="1438362"/>
                </a:lnTo>
                <a:lnTo>
                  <a:pt x="5328490" y="1443855"/>
                </a:lnTo>
                <a:cubicBezTo>
                  <a:pt x="5326647" y="1495172"/>
                  <a:pt x="5320551" y="1545868"/>
                  <a:pt x="5311390" y="1597167"/>
                </a:cubicBezTo>
                <a:lnTo>
                  <a:pt x="5316883" y="1600835"/>
                </a:lnTo>
                <a:lnTo>
                  <a:pt x="5721213" y="1566636"/>
                </a:lnTo>
                <a:lnTo>
                  <a:pt x="6035153" y="1490902"/>
                </a:lnTo>
                <a:cubicBezTo>
                  <a:pt x="6091343" y="1504333"/>
                  <a:pt x="6135323" y="1556854"/>
                  <a:pt x="6204944" y="1532419"/>
                </a:cubicBezTo>
                <a:cubicBezTo>
                  <a:pt x="6218375" y="1553186"/>
                  <a:pt x="6222043" y="1580067"/>
                  <a:pt x="6218375" y="1604503"/>
                </a:cubicBezTo>
                <a:lnTo>
                  <a:pt x="6197608" y="1625270"/>
                </a:lnTo>
                <a:lnTo>
                  <a:pt x="5328490" y="1732758"/>
                </a:lnTo>
                <a:cubicBezTo>
                  <a:pt x="5311390" y="1740094"/>
                  <a:pt x="5284509" y="1732758"/>
                  <a:pt x="5277173" y="1751701"/>
                </a:cubicBezTo>
                <a:cubicBezTo>
                  <a:pt x="5258249" y="1810335"/>
                  <a:pt x="5244817" y="1872619"/>
                  <a:pt x="5222207" y="1929429"/>
                </a:cubicBezTo>
                <a:lnTo>
                  <a:pt x="6055301" y="2044855"/>
                </a:lnTo>
                <a:cubicBezTo>
                  <a:pt x="6079736" y="2055859"/>
                  <a:pt x="6079736" y="2088233"/>
                  <a:pt x="6074243" y="2110826"/>
                </a:cubicBezTo>
                <a:cubicBezTo>
                  <a:pt x="6044315" y="2184735"/>
                  <a:pt x="5964912" y="2127925"/>
                  <a:pt x="5908103" y="2141356"/>
                </a:cubicBezTo>
                <a:lnTo>
                  <a:pt x="5172733" y="2094328"/>
                </a:lnTo>
                <a:lnTo>
                  <a:pt x="5151965" y="2094328"/>
                </a:lnTo>
                <a:cubicBezTo>
                  <a:pt x="5121435" y="2156631"/>
                  <a:pt x="5089681" y="2220758"/>
                  <a:pt x="5055464" y="2281236"/>
                </a:cubicBezTo>
                <a:lnTo>
                  <a:pt x="5068913" y="2294668"/>
                </a:lnTo>
                <a:lnTo>
                  <a:pt x="5794501" y="2608608"/>
                </a:lnTo>
                <a:cubicBezTo>
                  <a:pt x="5811601" y="2623882"/>
                  <a:pt x="5805506" y="2653811"/>
                  <a:pt x="5799994" y="2672735"/>
                </a:cubicBezTo>
                <a:cubicBezTo>
                  <a:pt x="5782895" y="2695328"/>
                  <a:pt x="5754189" y="2712446"/>
                  <a:pt x="5726103" y="2714270"/>
                </a:cubicBezTo>
                <a:cubicBezTo>
                  <a:pt x="5582573" y="2689835"/>
                  <a:pt x="5454300" y="2631200"/>
                  <a:pt x="5316263" y="2595176"/>
                </a:cubicBezTo>
                <a:lnTo>
                  <a:pt x="4919270" y="2500500"/>
                </a:lnTo>
                <a:lnTo>
                  <a:pt x="4824593" y="2634868"/>
                </a:lnTo>
                <a:cubicBezTo>
                  <a:pt x="4866128" y="2659304"/>
                  <a:pt x="4907663" y="2684342"/>
                  <a:pt x="4949199" y="2710602"/>
                </a:cubicBezTo>
                <a:cubicBezTo>
                  <a:pt x="5826419" y="3267624"/>
                  <a:pt x="6529627" y="3946354"/>
                  <a:pt x="7014149" y="4651678"/>
                </a:cubicBezTo>
                <a:lnTo>
                  <a:pt x="7071077" y="4738051"/>
                </a:lnTo>
                <a:lnTo>
                  <a:pt x="6780453" y="4738051"/>
                </a:lnTo>
                <a:lnTo>
                  <a:pt x="6715690" y="4620298"/>
                </a:lnTo>
                <a:cubicBezTo>
                  <a:pt x="6346274" y="4006359"/>
                  <a:pt x="5795491" y="3409942"/>
                  <a:pt x="5095776" y="2904226"/>
                </a:cubicBezTo>
                <a:lnTo>
                  <a:pt x="5409717" y="3185792"/>
                </a:lnTo>
                <a:cubicBezTo>
                  <a:pt x="5423148" y="3219991"/>
                  <a:pt x="5390793" y="3244427"/>
                  <a:pt x="5368182" y="3261526"/>
                </a:cubicBezTo>
                <a:cubicBezTo>
                  <a:pt x="5252756" y="3301218"/>
                  <a:pt x="5141582" y="3238313"/>
                  <a:pt x="5043255" y="3189442"/>
                </a:cubicBezTo>
                <a:lnTo>
                  <a:pt x="4585784" y="2926818"/>
                </a:lnTo>
                <a:lnTo>
                  <a:pt x="4583959" y="2924994"/>
                </a:lnTo>
                <a:lnTo>
                  <a:pt x="4517988" y="2985453"/>
                </a:lnTo>
                <a:lnTo>
                  <a:pt x="4922318" y="3716551"/>
                </a:lnTo>
                <a:cubicBezTo>
                  <a:pt x="4918649" y="3739143"/>
                  <a:pt x="4903393" y="3767849"/>
                  <a:pt x="4878957" y="3771517"/>
                </a:cubicBezTo>
                <a:cubicBezTo>
                  <a:pt x="4754352" y="3818545"/>
                  <a:pt x="4629765" y="3754418"/>
                  <a:pt x="4517988" y="3714708"/>
                </a:cubicBezTo>
                <a:lnTo>
                  <a:pt x="4200379" y="3340308"/>
                </a:lnTo>
                <a:lnTo>
                  <a:pt x="4194886" y="3340308"/>
                </a:lnTo>
                <a:lnTo>
                  <a:pt x="4372634" y="4162414"/>
                </a:lnTo>
                <a:cubicBezTo>
                  <a:pt x="4363472" y="4186832"/>
                  <a:pt x="4329255" y="4196613"/>
                  <a:pt x="4302995" y="4203949"/>
                </a:cubicBezTo>
                <a:cubicBezTo>
                  <a:pt x="4166801" y="4220428"/>
                  <a:pt x="4053802" y="4167907"/>
                  <a:pt x="3936533" y="4131865"/>
                </a:cubicBezTo>
                <a:cubicBezTo>
                  <a:pt x="3898665" y="4045145"/>
                  <a:pt x="3870580" y="3952312"/>
                  <a:pt x="3832695" y="3865573"/>
                </a:cubicBezTo>
                <a:lnTo>
                  <a:pt x="3829045" y="3865573"/>
                </a:lnTo>
                <a:lnTo>
                  <a:pt x="3810102" y="4487341"/>
                </a:lnTo>
                <a:cubicBezTo>
                  <a:pt x="3778349" y="4511776"/>
                  <a:pt x="3728875" y="4502615"/>
                  <a:pt x="3685515" y="4504440"/>
                </a:cubicBezTo>
                <a:cubicBezTo>
                  <a:pt x="3575563" y="4489166"/>
                  <a:pt x="3471744" y="4457412"/>
                  <a:pt x="3369731" y="4421370"/>
                </a:cubicBezTo>
                <a:cubicBezTo>
                  <a:pt x="3362413" y="4396953"/>
                  <a:pt x="3366081" y="4368247"/>
                  <a:pt x="3360570" y="4343811"/>
                </a:cubicBezTo>
                <a:lnTo>
                  <a:pt x="3351409" y="4355417"/>
                </a:lnTo>
                <a:lnTo>
                  <a:pt x="3281788" y="4671183"/>
                </a:lnTo>
                <a:cubicBezTo>
                  <a:pt x="3136415" y="4686457"/>
                  <a:pt x="3009984" y="4620486"/>
                  <a:pt x="2877459" y="4584444"/>
                </a:cubicBezTo>
                <a:lnTo>
                  <a:pt x="2822492" y="4724324"/>
                </a:lnTo>
                <a:cubicBezTo>
                  <a:pt x="2699711" y="4715163"/>
                  <a:pt x="2588556" y="4658353"/>
                  <a:pt x="2473130" y="4618662"/>
                </a:cubicBezTo>
                <a:cubicBezTo>
                  <a:pt x="2463969" y="4637586"/>
                  <a:pt x="2454187" y="4671183"/>
                  <a:pt x="2431594" y="4665690"/>
                </a:cubicBezTo>
                <a:lnTo>
                  <a:pt x="2077961" y="4514222"/>
                </a:lnTo>
                <a:lnTo>
                  <a:pt x="2085280" y="4489786"/>
                </a:lnTo>
                <a:cubicBezTo>
                  <a:pt x="2004052" y="4434820"/>
                  <a:pt x="1916712" y="4391441"/>
                  <a:pt x="1831816" y="4346256"/>
                </a:cubicBezTo>
                <a:lnTo>
                  <a:pt x="1877001" y="4259518"/>
                </a:lnTo>
                <a:lnTo>
                  <a:pt x="1673012" y="4119656"/>
                </a:lnTo>
                <a:cubicBezTo>
                  <a:pt x="1695605" y="4078121"/>
                  <a:pt x="1727978" y="4040254"/>
                  <a:pt x="1752414" y="3998719"/>
                </a:cubicBezTo>
                <a:cubicBezTo>
                  <a:pt x="1703543" y="3948023"/>
                  <a:pt x="1646751" y="3894882"/>
                  <a:pt x="1589942" y="3853365"/>
                </a:cubicBezTo>
                <a:cubicBezTo>
                  <a:pt x="1618647" y="3799000"/>
                  <a:pt x="1673012" y="3757465"/>
                  <a:pt x="1707211" y="3706167"/>
                </a:cubicBezTo>
                <a:lnTo>
                  <a:pt x="1572842" y="3566287"/>
                </a:lnTo>
                <a:cubicBezTo>
                  <a:pt x="1610709" y="3507653"/>
                  <a:pt x="1671169" y="3460625"/>
                  <a:pt x="1720040" y="3407501"/>
                </a:cubicBezTo>
                <a:lnTo>
                  <a:pt x="1720040" y="3395895"/>
                </a:lnTo>
                <a:lnTo>
                  <a:pt x="1606439" y="3261526"/>
                </a:lnTo>
                <a:cubicBezTo>
                  <a:pt x="1665073" y="3208385"/>
                  <a:pt x="1721865" y="3151575"/>
                  <a:pt x="1784168" y="3104547"/>
                </a:cubicBezTo>
                <a:cubicBezTo>
                  <a:pt x="1759732" y="3052026"/>
                  <a:pt x="1716372" y="3004377"/>
                  <a:pt x="1685841" y="2955524"/>
                </a:cubicBezTo>
                <a:lnTo>
                  <a:pt x="1886162" y="2806502"/>
                </a:lnTo>
                <a:cubicBezTo>
                  <a:pt x="1863570" y="2755806"/>
                  <a:pt x="1835484" y="2706332"/>
                  <a:pt x="1801267" y="2659304"/>
                </a:cubicBezTo>
                <a:cubicBezTo>
                  <a:pt x="1867238" y="2606162"/>
                  <a:pt x="1949086" y="2572566"/>
                  <a:pt x="2018706" y="2521267"/>
                </a:cubicBezTo>
                <a:cubicBezTo>
                  <a:pt x="2007100" y="2468126"/>
                  <a:pt x="1971076" y="2417430"/>
                  <a:pt x="1946640" y="2366131"/>
                </a:cubicBezTo>
                <a:lnTo>
                  <a:pt x="1960072" y="2352700"/>
                </a:lnTo>
                <a:lnTo>
                  <a:pt x="2179336" y="2248862"/>
                </a:lnTo>
                <a:cubicBezTo>
                  <a:pt x="2168350" y="2185957"/>
                  <a:pt x="2135976" y="2135261"/>
                  <a:pt x="2113383" y="2076627"/>
                </a:cubicBezTo>
                <a:cubicBezTo>
                  <a:pt x="2198279" y="2052191"/>
                  <a:pt x="2279506" y="2022263"/>
                  <a:pt x="2362576" y="1991732"/>
                </a:cubicBezTo>
                <a:cubicBezTo>
                  <a:pt x="2358908" y="1923936"/>
                  <a:pt x="2324709" y="1868970"/>
                  <a:pt x="2303941" y="1808492"/>
                </a:cubicBezTo>
                <a:cubicBezTo>
                  <a:pt x="2387012" y="1791392"/>
                  <a:pt x="2468239" y="1774895"/>
                  <a:pt x="2553134" y="1763289"/>
                </a:cubicBezTo>
                <a:cubicBezTo>
                  <a:pt x="1585248" y="1565935"/>
                  <a:pt x="677991" y="1642548"/>
                  <a:pt x="7203" y="1994703"/>
                </a:cubicBezTo>
                <a:lnTo>
                  <a:pt x="0" y="1998891"/>
                </a:lnTo>
                <a:lnTo>
                  <a:pt x="0" y="1784391"/>
                </a:lnTo>
                <a:lnTo>
                  <a:pt x="175034" y="1722236"/>
                </a:lnTo>
                <a:cubicBezTo>
                  <a:pt x="848669" y="1511976"/>
                  <a:pt x="1677851" y="1505515"/>
                  <a:pt x="2554959" y="1701004"/>
                </a:cubicBezTo>
                <a:cubicBezTo>
                  <a:pt x="2545798" y="1646038"/>
                  <a:pt x="2526874" y="1595342"/>
                  <a:pt x="2509774" y="1544025"/>
                </a:cubicBezTo>
                <a:lnTo>
                  <a:pt x="2758967" y="1555631"/>
                </a:lnTo>
                <a:cubicBezTo>
                  <a:pt x="2770573" y="1538532"/>
                  <a:pt x="2806597" y="1519608"/>
                  <a:pt x="2774241" y="1502490"/>
                </a:cubicBezTo>
                <a:cubicBezTo>
                  <a:pt x="2768730" y="1481741"/>
                  <a:pt x="2774241" y="1449367"/>
                  <a:pt x="2768730" y="1426756"/>
                </a:cubicBezTo>
                <a:lnTo>
                  <a:pt x="2730863" y="1300326"/>
                </a:lnTo>
                <a:cubicBezTo>
                  <a:pt x="2821872" y="1293008"/>
                  <a:pt x="2935473" y="1438362"/>
                  <a:pt x="3003269" y="1298501"/>
                </a:cubicBezTo>
                <a:cubicBezTo>
                  <a:pt x="3008762" y="1221544"/>
                  <a:pt x="2989837" y="1142142"/>
                  <a:pt x="2969070" y="1068233"/>
                </a:cubicBezTo>
                <a:lnTo>
                  <a:pt x="2982501" y="1070076"/>
                </a:lnTo>
                <a:lnTo>
                  <a:pt x="3126031" y="1181852"/>
                </a:lnTo>
                <a:cubicBezTo>
                  <a:pt x="3163898" y="1130536"/>
                  <a:pt x="3272006" y="1113436"/>
                  <a:pt x="3241475" y="1028541"/>
                </a:cubicBezTo>
                <a:cubicBezTo>
                  <a:pt x="3254907" y="966238"/>
                  <a:pt x="3232314" y="911272"/>
                  <a:pt x="3220708" y="854462"/>
                </a:cubicBezTo>
                <a:cubicBezTo>
                  <a:pt x="3256750" y="899666"/>
                  <a:pt x="3290329" y="963793"/>
                  <a:pt x="3326371" y="1018760"/>
                </a:cubicBezTo>
                <a:lnTo>
                  <a:pt x="3485175" y="907002"/>
                </a:lnTo>
                <a:cubicBezTo>
                  <a:pt x="3509611" y="827600"/>
                  <a:pt x="3496782" y="732923"/>
                  <a:pt x="3485175" y="653521"/>
                </a:cubicBezTo>
                <a:cubicBezTo>
                  <a:pt x="3513261" y="700549"/>
                  <a:pt x="3560909" y="781794"/>
                  <a:pt x="3543810" y="863021"/>
                </a:cubicBezTo>
                <a:lnTo>
                  <a:pt x="3732543" y="753690"/>
                </a:lnTo>
                <a:cubicBezTo>
                  <a:pt x="3753311" y="663303"/>
                  <a:pt x="3751467" y="564958"/>
                  <a:pt x="3755136" y="468456"/>
                </a:cubicBezTo>
                <a:cubicBezTo>
                  <a:pt x="3779571" y="502673"/>
                  <a:pt x="3794828" y="549701"/>
                  <a:pt x="3810102" y="591218"/>
                </a:cubicBezTo>
                <a:cubicBezTo>
                  <a:pt x="3819263" y="634597"/>
                  <a:pt x="3805832" y="674289"/>
                  <a:pt x="3798496" y="713999"/>
                </a:cubicBezTo>
                <a:cubicBezTo>
                  <a:pt x="3855305" y="693231"/>
                  <a:pt x="3906002" y="664525"/>
                  <a:pt x="3960968" y="641914"/>
                </a:cubicBezTo>
                <a:cubicBezTo>
                  <a:pt x="3985404" y="530157"/>
                  <a:pt x="4015935" y="418983"/>
                  <a:pt x="4036702" y="307225"/>
                </a:cubicBezTo>
                <a:cubicBezTo>
                  <a:pt x="4061138" y="345092"/>
                  <a:pt x="4076394" y="398215"/>
                  <a:pt x="4093512" y="445262"/>
                </a:cubicBezTo>
                <a:cubicBezTo>
                  <a:pt x="4105100" y="509389"/>
                  <a:pt x="4059295" y="547256"/>
                  <a:pt x="4053802" y="602223"/>
                </a:cubicBezTo>
                <a:lnTo>
                  <a:pt x="4174739" y="566180"/>
                </a:lnTo>
                <a:cubicBezTo>
                  <a:pt x="4229706" y="436082"/>
                  <a:pt x="4276734" y="305382"/>
                  <a:pt x="4328033" y="175283"/>
                </a:cubicBezTo>
                <a:cubicBezTo>
                  <a:pt x="4356739" y="222330"/>
                  <a:pt x="4379349" y="282789"/>
                  <a:pt x="4383017" y="345092"/>
                </a:cubicBezTo>
                <a:cubicBezTo>
                  <a:pt x="4362250" y="411044"/>
                  <a:pt x="4320715" y="469679"/>
                  <a:pt x="4296279" y="533806"/>
                </a:cubicBezTo>
                <a:cubicBezTo>
                  <a:pt x="4334146" y="516707"/>
                  <a:pt x="4396449" y="537474"/>
                  <a:pt x="4408055" y="480683"/>
                </a:cubicBezTo>
                <a:cubicBezTo>
                  <a:pt x="4480121" y="345092"/>
                  <a:pt x="4553410" y="208880"/>
                  <a:pt x="4625494" y="72687"/>
                </a:cubicBezTo>
                <a:cubicBezTo>
                  <a:pt x="4651755" y="133146"/>
                  <a:pt x="4679841" y="195449"/>
                  <a:pt x="4674347" y="267515"/>
                </a:cubicBezTo>
                <a:cubicBezTo>
                  <a:pt x="4626699" y="346917"/>
                  <a:pt x="4568064" y="422651"/>
                  <a:pt x="4521036" y="503878"/>
                </a:cubicBezTo>
                <a:lnTo>
                  <a:pt x="4585182" y="503878"/>
                </a:lnTo>
                <a:lnTo>
                  <a:pt x="4919872" y="16497"/>
                </a:lnTo>
                <a:cubicBezTo>
                  <a:pt x="4950421" y="69621"/>
                  <a:pt x="4973014" y="139862"/>
                  <a:pt x="4971189" y="209501"/>
                </a:cubicBezTo>
                <a:lnTo>
                  <a:pt x="4727489" y="515484"/>
                </a:lnTo>
                <a:cubicBezTo>
                  <a:pt x="4734807" y="527091"/>
                  <a:pt x="4757418" y="525266"/>
                  <a:pt x="4772674" y="528934"/>
                </a:cubicBezTo>
                <a:close/>
              </a:path>
            </a:pathLst>
          </a:custGeom>
          <a:gradFill>
            <a:gsLst>
              <a:gs pos="11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092A18-ED6A-4F2B-A3E1-2CB8270267F8}"/>
              </a:ext>
            </a:extLst>
          </p:cNvPr>
          <p:cNvSpPr/>
          <p:nvPr/>
        </p:nvSpPr>
        <p:spPr>
          <a:xfrm>
            <a:off x="0" y="-37072"/>
            <a:ext cx="12192000" cy="68950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rgbClr val="0A4047">
                  <a:alpha val="80000"/>
                </a:srgbClr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2A02CA-2EF6-EB40-BF08-489CE46ECEE7}"/>
              </a:ext>
            </a:extLst>
          </p:cNvPr>
          <p:cNvSpPr/>
          <p:nvPr/>
        </p:nvSpPr>
        <p:spPr>
          <a:xfrm>
            <a:off x="556025" y="672155"/>
            <a:ext cx="11079950" cy="1622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Трудности и особенности внедрения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RPA 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компании Силовые машины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7D1B51-ADB5-A04E-B862-0F71A3CA14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68738" y="12698"/>
            <a:ext cx="836712" cy="8367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4736E67-2B41-AF43-9C0C-C0FD10E74E66}"/>
              </a:ext>
            </a:extLst>
          </p:cNvPr>
          <p:cNvSpPr/>
          <p:nvPr/>
        </p:nvSpPr>
        <p:spPr>
          <a:xfrm>
            <a:off x="417946" y="2243296"/>
            <a:ext cx="10882052" cy="396262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342900" lvl="1" indent="-342900" algn="just" defTabSz="941743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 smtClean="0">
                <a:solidFill>
                  <a:schemeClr val="bg1"/>
                </a:solidFill>
              </a:rPr>
              <a:t>Отладка отдельных учетных записей в </a:t>
            </a:r>
            <a:r>
              <a:rPr lang="en-US" sz="2100" dirty="0" smtClean="0">
                <a:solidFill>
                  <a:schemeClr val="bg1"/>
                </a:solidFill>
              </a:rPr>
              <a:t>SAP</a:t>
            </a:r>
            <a:r>
              <a:rPr lang="ru-RU" sz="2100" dirty="0" smtClean="0">
                <a:solidFill>
                  <a:schemeClr val="bg1"/>
                </a:solidFill>
              </a:rPr>
              <a:t>, создаваемых для программных роботов;</a:t>
            </a:r>
          </a:p>
          <a:p>
            <a:pPr marL="342900" lvl="1" indent="-342900" algn="just" defTabSz="941743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 smtClean="0">
                <a:solidFill>
                  <a:schemeClr val="bg1"/>
                </a:solidFill>
              </a:rPr>
              <a:t>Внесение изменений в интерфейсы систем после внедрения программных роботов;</a:t>
            </a:r>
          </a:p>
          <a:p>
            <a:pPr marL="342900" lvl="1" indent="-342900" algn="just" defTabSz="941743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bg1"/>
                </a:solidFill>
              </a:rPr>
              <a:t>Авторизация роботов в системах под своими учетными данными, </a:t>
            </a:r>
            <a:r>
              <a:rPr lang="ru-RU" sz="2100" dirty="0" smtClean="0">
                <a:solidFill>
                  <a:schemeClr val="bg1"/>
                </a:solidFill>
              </a:rPr>
              <a:t>где при настроенной </a:t>
            </a:r>
            <a:r>
              <a:rPr lang="ru-RU" sz="2100" dirty="0">
                <a:solidFill>
                  <a:schemeClr val="bg1"/>
                </a:solidFill>
              </a:rPr>
              <a:t>интеграции OTDS и </a:t>
            </a:r>
            <a:r>
              <a:rPr lang="ru-RU" sz="2100" dirty="0" err="1">
                <a:solidFill>
                  <a:schemeClr val="bg1"/>
                </a:solidFill>
              </a:rPr>
              <a:t>Active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Directory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>
                <a:solidFill>
                  <a:schemeClr val="bg1"/>
                </a:solidFill>
              </a:rPr>
              <a:t>включена автоматическая авторизация </a:t>
            </a:r>
            <a:r>
              <a:rPr lang="ru-RU" sz="2100" dirty="0" smtClean="0">
                <a:solidFill>
                  <a:schemeClr val="bg1"/>
                </a:solidFill>
              </a:rPr>
              <a:t>пользователей;</a:t>
            </a:r>
          </a:p>
          <a:p>
            <a:pPr marL="342900" lvl="1" indent="-342900" algn="just" defTabSz="941743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 smtClean="0">
                <a:solidFill>
                  <a:schemeClr val="bg1"/>
                </a:solidFill>
              </a:rPr>
              <a:t>Перевод процессов с </a:t>
            </a:r>
            <a:r>
              <a:rPr lang="en-US" sz="2100" dirty="0" smtClean="0">
                <a:solidFill>
                  <a:schemeClr val="bg1"/>
                </a:solidFill>
              </a:rPr>
              <a:t>Primo RPA Robot</a:t>
            </a:r>
            <a:r>
              <a:rPr lang="ru-RU" sz="2100" dirty="0" smtClean="0">
                <a:solidFill>
                  <a:schemeClr val="bg1"/>
                </a:solidFill>
              </a:rPr>
              <a:t> на </a:t>
            </a:r>
            <a:r>
              <a:rPr lang="en-US" sz="2100" dirty="0">
                <a:solidFill>
                  <a:schemeClr val="bg1"/>
                </a:solidFill>
              </a:rPr>
              <a:t>Primo RPA </a:t>
            </a:r>
            <a:r>
              <a:rPr lang="en-US" sz="2100" dirty="0" smtClean="0">
                <a:solidFill>
                  <a:schemeClr val="bg1"/>
                </a:solidFill>
              </a:rPr>
              <a:t>Studio</a:t>
            </a:r>
            <a:endParaRPr lang="en-US" sz="2100" dirty="0">
              <a:solidFill>
                <a:schemeClr val="bg1"/>
              </a:solidFill>
            </a:endParaRPr>
          </a:p>
          <a:p>
            <a:pPr marL="342900" lvl="1" indent="-342900" algn="just" defTabSz="941743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endParaRPr lang="en-US" sz="21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A37F7F-E459-8742-9982-FE0BD4E4EB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9" name="Прямоугольник 338">
            <a:extLst>
              <a:ext uri="{FF2B5EF4-FFF2-40B4-BE49-F238E27FC236}">
                <a16:creationId xmlns:a16="http://schemas.microsoft.com/office/drawing/2014/main" id="{8F6D023C-DD59-47C0-9480-96932A2EDD61}"/>
              </a:ext>
            </a:extLst>
          </p:cNvPr>
          <p:cNvSpPr/>
          <p:nvPr/>
        </p:nvSpPr>
        <p:spPr>
          <a:xfrm>
            <a:off x="-2397" y="-7879"/>
            <a:ext cx="12192000" cy="6865879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3000">
                <a:schemeClr val="tx1">
                  <a:alpha val="88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909">
              <a:defRPr/>
            </a:pPr>
            <a:endParaRPr lang="ru-RU" sz="1170" dirty="0">
              <a:solidFill>
                <a:srgbClr val="FFFFFF"/>
              </a:solidFill>
              <a:latin typeface="Play"/>
            </a:endParaRPr>
          </a:p>
        </p:txBody>
      </p:sp>
      <p:sp>
        <p:nvSpPr>
          <p:cNvPr id="43" name="Slide Number Placeholder 1">
            <a:extLst>
              <a:ext uri="{FF2B5EF4-FFF2-40B4-BE49-F238E27FC236}">
                <a16:creationId xmlns:a16="http://schemas.microsoft.com/office/drawing/2014/main" id="{7907778A-0FA5-4290-96E2-0EB96907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BB0946-82AA-4347-839B-8E401DF93F13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>
                    <a:alpha val="90000"/>
                  </a:schemeClr>
                </a:solidFill>
              </a:rPr>
            </a:b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1BBA55D-0278-3440-AC5D-35F9C01E490D}"/>
              </a:ext>
            </a:extLst>
          </p:cNvPr>
          <p:cNvGrpSpPr/>
          <p:nvPr/>
        </p:nvGrpSpPr>
        <p:grpSpPr>
          <a:xfrm>
            <a:off x="1691832" y="4360981"/>
            <a:ext cx="8808336" cy="1714494"/>
            <a:chOff x="167832" y="4360981"/>
            <a:chExt cx="8808336" cy="1714494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A05DE5CE-4C5D-3C4A-815E-CF89E724576E}"/>
                </a:ext>
              </a:extLst>
            </p:cNvPr>
            <p:cNvGrpSpPr/>
            <p:nvPr/>
          </p:nvGrpSpPr>
          <p:grpSpPr>
            <a:xfrm>
              <a:off x="167832" y="4958805"/>
              <a:ext cx="8808336" cy="1116670"/>
              <a:chOff x="223777" y="4704265"/>
              <a:chExt cx="11744448" cy="1488893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733749E-99CD-B24F-B93C-38B1E0D364CE}"/>
                  </a:ext>
                </a:extLst>
              </p:cNvPr>
              <p:cNvSpPr/>
              <p:nvPr/>
            </p:nvSpPr>
            <p:spPr>
              <a:xfrm>
                <a:off x="223777" y="4704265"/>
                <a:ext cx="11744448" cy="997196"/>
              </a:xfrm>
              <a:prstGeom prst="rect">
                <a:avLst/>
              </a:prstGeom>
              <a:noFill/>
              <a:effectLst/>
            </p:spPr>
            <p:txBody>
              <a:bodyPr wrap="square" lIns="0" tIns="0" rIns="0" bIns="0">
                <a:spAutoFit/>
              </a:bodyPr>
              <a:lstStyle/>
              <a:p>
                <a:pPr algn="ctr" defTabSz="342909">
                  <a:lnSpc>
                    <a:spcPct val="90000"/>
                  </a:lnSpc>
                  <a:defRPr/>
                </a:pPr>
                <a:r>
                  <a:rPr lang="ru-RU" sz="2700" dirty="0">
                    <a:solidFill>
                      <a:srgbClr val="FFFFFF"/>
                    </a:solidFill>
                  </a:rPr>
                  <a:t>Успех трансформации бизнеса зависит, прежде всего, от людей и их готовности включиться в эти </a:t>
                </a:r>
                <a:r>
                  <a:rPr lang="ru-RU" sz="2700" dirty="0" smtClean="0">
                    <a:solidFill>
                      <a:srgbClr val="FFFFFF"/>
                    </a:solidFill>
                  </a:rPr>
                  <a:t>изменения</a:t>
                </a:r>
                <a:endParaRPr lang="ru-RU" sz="270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BC2CA83A-47A3-4D4C-99C4-23CF53719500}"/>
                  </a:ext>
                </a:extLst>
              </p:cNvPr>
              <p:cNvSpPr/>
              <p:nvPr/>
            </p:nvSpPr>
            <p:spPr>
              <a:xfrm>
                <a:off x="5081277" y="5864863"/>
                <a:ext cx="2029444" cy="328295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ctr" defTabSz="685817">
                  <a:defRPr/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"/>
                  </a:rPr>
                  <a:t>Мордашов А.А.</a:t>
                </a:r>
                <a:endParaRPr lang="ru-RU" sz="160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A256F718-8FDC-A14E-A764-6D60381EE03A}"/>
                </a:ext>
              </a:extLst>
            </p:cNvPr>
            <p:cNvGrpSpPr/>
            <p:nvPr/>
          </p:nvGrpSpPr>
          <p:grpSpPr>
            <a:xfrm>
              <a:off x="1470892" y="4360981"/>
              <a:ext cx="6228727" cy="692497"/>
              <a:chOff x="1961189" y="4474867"/>
              <a:chExt cx="8304970" cy="923329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72E2B9F1-BA9F-BE42-9F04-AA7A880ADF03}"/>
                  </a:ext>
                </a:extLst>
              </p:cNvPr>
              <p:cNvSpPr/>
              <p:nvPr/>
            </p:nvSpPr>
            <p:spPr>
              <a:xfrm>
                <a:off x="5777189" y="4474867"/>
                <a:ext cx="631229" cy="923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685817">
                  <a:defRPr/>
                </a:pPr>
                <a:r>
                  <a:rPr lang="ru-RU" sz="4500" b="1" dirty="0">
                    <a:solidFill>
                      <a:srgbClr val="FFFFFF"/>
                    </a:solidFill>
                    <a:latin typeface="Arial"/>
                    <a:ea typeface="Open Sans" panose="020B0606030504020204" pitchFamily="34" charset="0"/>
                    <a:cs typeface="Times New Roman" panose="02020603050405020304" pitchFamily="18" charset="0"/>
                  </a:rPr>
                  <a:t>”</a:t>
                </a:r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2FD1F0E8-B9F7-EE4E-B6AF-464DF561EC3F}"/>
                  </a:ext>
                </a:extLst>
              </p:cNvPr>
              <p:cNvGrpSpPr/>
              <p:nvPr/>
            </p:nvGrpSpPr>
            <p:grpSpPr>
              <a:xfrm>
                <a:off x="1961189" y="4794578"/>
                <a:ext cx="8304970" cy="0"/>
                <a:chOff x="1961189" y="4794578"/>
                <a:chExt cx="8304970" cy="0"/>
              </a:xfrm>
            </p:grpSpPr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125B6CC3-1023-1042-A981-F250899B45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61189" y="4794578"/>
                  <a:ext cx="3816000" cy="0"/>
                </a:xfrm>
                <a:prstGeom prst="line">
                  <a:avLst/>
                </a:prstGeom>
                <a:ln w="28575">
                  <a:solidFill>
                    <a:schemeClr val="bg1">
                      <a:alpha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0CCF9693-D8EA-B64C-9E32-F51DF9A85E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50159" y="4794578"/>
                  <a:ext cx="3816000" cy="0"/>
                </a:xfrm>
                <a:prstGeom prst="line">
                  <a:avLst/>
                </a:prstGeom>
                <a:ln w="28575">
                  <a:solidFill>
                    <a:schemeClr val="bg1">
                      <a:alpha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C8A851-E297-2E42-AE21-33DA98BCF1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E7497C2D-2614-4573-BB17-A8C545E53B97}"/>
              </a:ext>
            </a:extLst>
          </p:cNvPr>
          <p:cNvSpPr/>
          <p:nvPr/>
        </p:nvSpPr>
        <p:spPr>
          <a:xfrm>
            <a:off x="3822937" y="927719"/>
            <a:ext cx="7071077" cy="4738051"/>
          </a:xfrm>
          <a:custGeom>
            <a:avLst/>
            <a:gdLst>
              <a:gd name="connsiteX0" fmla="*/ 2874393 w 7071077"/>
              <a:gd name="connsiteY0" fmla="*/ 1840866 h 4738051"/>
              <a:gd name="connsiteX1" fmla="*/ 2498168 w 7071077"/>
              <a:gd name="connsiteY1" fmla="*/ 2479732 h 4738051"/>
              <a:gd name="connsiteX2" fmla="*/ 2543353 w 7071077"/>
              <a:gd name="connsiteY2" fmla="*/ 3438032 h 4738051"/>
              <a:gd name="connsiteX3" fmla="*/ 3000823 w 7071077"/>
              <a:gd name="connsiteY3" fmla="*/ 3430696 h 4738051"/>
              <a:gd name="connsiteX4" fmla="*/ 4401340 w 7071077"/>
              <a:gd name="connsiteY4" fmla="*/ 2461410 h 4738051"/>
              <a:gd name="connsiteX5" fmla="*/ 2874393 w 7071077"/>
              <a:gd name="connsiteY5" fmla="*/ 1840866 h 4738051"/>
              <a:gd name="connsiteX6" fmla="*/ 4575017 w 7071077"/>
              <a:gd name="connsiteY6" fmla="*/ 820948 h 4738051"/>
              <a:gd name="connsiteX7" fmla="*/ 4427600 w 7071077"/>
              <a:gd name="connsiteY7" fmla="*/ 826979 h 4738051"/>
              <a:gd name="connsiteX8" fmla="*/ 4261459 w 7071077"/>
              <a:gd name="connsiteY8" fmla="*/ 855083 h 4738051"/>
              <a:gd name="connsiteX9" fmla="*/ 2914103 w 7071077"/>
              <a:gd name="connsiteY9" fmla="*/ 1792615 h 4738051"/>
              <a:gd name="connsiteX10" fmla="*/ 4439207 w 7071077"/>
              <a:gd name="connsiteY10" fmla="*/ 2414382 h 4738051"/>
              <a:gd name="connsiteX11" fmla="*/ 4705499 w 7071077"/>
              <a:gd name="connsiteY11" fmla="*/ 2034489 h 4738051"/>
              <a:gd name="connsiteX12" fmla="*/ 4962630 w 7071077"/>
              <a:gd name="connsiteY12" fmla="*/ 968684 h 4738051"/>
              <a:gd name="connsiteX13" fmla="*/ 4575017 w 7071077"/>
              <a:gd name="connsiteY13" fmla="*/ 820948 h 4738051"/>
              <a:gd name="connsiteX14" fmla="*/ 5211221 w 7071077"/>
              <a:gd name="connsiteY14" fmla="*/ 0 h 4738051"/>
              <a:gd name="connsiteX15" fmla="*/ 5218538 w 7071077"/>
              <a:gd name="connsiteY15" fmla="*/ 7336 h 4738051"/>
              <a:gd name="connsiteX16" fmla="*/ 5263742 w 7071077"/>
              <a:gd name="connsiteY16" fmla="*/ 196051 h 4738051"/>
              <a:gd name="connsiteX17" fmla="*/ 4897280 w 7071077"/>
              <a:gd name="connsiteY17" fmla="*/ 577787 h 4738051"/>
              <a:gd name="connsiteX18" fmla="*/ 4931479 w 7071077"/>
              <a:gd name="connsiteY18" fmla="*/ 602223 h 4738051"/>
              <a:gd name="connsiteX19" fmla="*/ 5485451 w 7071077"/>
              <a:gd name="connsiteY19" fmla="*/ 46426 h 4738051"/>
              <a:gd name="connsiteX20" fmla="*/ 5542261 w 7071077"/>
              <a:gd name="connsiteY20" fmla="*/ 197894 h 4738051"/>
              <a:gd name="connsiteX21" fmla="*/ 5542261 w 7071077"/>
              <a:gd name="connsiteY21" fmla="*/ 241254 h 4738051"/>
              <a:gd name="connsiteX22" fmla="*/ 5032269 w 7071077"/>
              <a:gd name="connsiteY22" fmla="*/ 687118 h 4738051"/>
              <a:gd name="connsiteX23" fmla="*/ 5056686 w 7071077"/>
              <a:gd name="connsiteY23" fmla="*/ 726810 h 4738051"/>
              <a:gd name="connsiteX24" fmla="*/ 5277794 w 7071077"/>
              <a:gd name="connsiteY24" fmla="*/ 541763 h 4738051"/>
              <a:gd name="connsiteX25" fmla="*/ 5735264 w 7071077"/>
              <a:gd name="connsiteY25" fmla="*/ 158184 h 4738051"/>
              <a:gd name="connsiteX26" fmla="*/ 5795724 w 7071077"/>
              <a:gd name="connsiteY26" fmla="*/ 351187 h 4738051"/>
              <a:gd name="connsiteX27" fmla="*/ 5134264 w 7071077"/>
              <a:gd name="connsiteY27" fmla="*/ 833093 h 4738051"/>
              <a:gd name="connsiteX28" fmla="*/ 5130596 w 7071077"/>
              <a:gd name="connsiteY28" fmla="*/ 833093 h 4738051"/>
              <a:gd name="connsiteX29" fmla="*/ 5158699 w 7071077"/>
              <a:gd name="connsiteY29" fmla="*/ 888059 h 4738051"/>
              <a:gd name="connsiteX30" fmla="*/ 5186785 w 7071077"/>
              <a:gd name="connsiteY30" fmla="*/ 874628 h 4738051"/>
              <a:gd name="connsiteX31" fmla="*/ 5925823 w 7071077"/>
              <a:gd name="connsiteY31" fmla="*/ 358523 h 4738051"/>
              <a:gd name="connsiteX32" fmla="*/ 5929491 w 7071077"/>
              <a:gd name="connsiteY32" fmla="*/ 354855 h 4738051"/>
              <a:gd name="connsiteX33" fmla="*/ 6008893 w 7071077"/>
              <a:gd name="connsiteY33" fmla="*/ 528934 h 4738051"/>
              <a:gd name="connsiteX34" fmla="*/ 6008893 w 7071077"/>
              <a:gd name="connsiteY34" fmla="*/ 538095 h 4738051"/>
              <a:gd name="connsiteX35" fmla="*/ 5230145 w 7071077"/>
              <a:gd name="connsiteY35" fmla="*/ 991897 h 4738051"/>
              <a:gd name="connsiteX36" fmla="*/ 5269855 w 7071077"/>
              <a:gd name="connsiteY36" fmla="*/ 1078617 h 4738051"/>
              <a:gd name="connsiteX37" fmla="*/ 6067528 w 7071077"/>
              <a:gd name="connsiteY37" fmla="*/ 640090 h 4738051"/>
              <a:gd name="connsiteX38" fmla="*/ 6146930 w 7071077"/>
              <a:gd name="connsiteY38" fmla="*/ 755516 h 4738051"/>
              <a:gd name="connsiteX39" fmla="*/ 6154248 w 7071077"/>
              <a:gd name="connsiteY39" fmla="*/ 815993 h 4738051"/>
              <a:gd name="connsiteX40" fmla="*/ 5305879 w 7071077"/>
              <a:gd name="connsiteY40" fmla="*/ 1190393 h 4738051"/>
              <a:gd name="connsiteX41" fmla="*/ 5328490 w 7071077"/>
              <a:gd name="connsiteY41" fmla="*/ 1316823 h 4738051"/>
              <a:gd name="connsiteX42" fmla="*/ 5477513 w 7071077"/>
              <a:gd name="connsiteY42" fmla="*/ 1277131 h 4738051"/>
              <a:gd name="connsiteX43" fmla="*/ 6101106 w 7071077"/>
              <a:gd name="connsiteY43" fmla="*/ 1021825 h 4738051"/>
              <a:gd name="connsiteX44" fmla="*/ 6114556 w 7071077"/>
              <a:gd name="connsiteY44" fmla="*/ 1019982 h 4738051"/>
              <a:gd name="connsiteX45" fmla="*/ 6220219 w 7071077"/>
              <a:gd name="connsiteY45" fmla="*/ 1093891 h 4738051"/>
              <a:gd name="connsiteX46" fmla="*/ 6240986 w 7071077"/>
              <a:gd name="connsiteY46" fmla="*/ 1167800 h 4738051"/>
              <a:gd name="connsiteX47" fmla="*/ 6133480 w 7071077"/>
              <a:gd name="connsiteY47" fmla="*/ 1201999 h 4738051"/>
              <a:gd name="connsiteX48" fmla="*/ 5332158 w 7071077"/>
              <a:gd name="connsiteY48" fmla="*/ 1438362 h 4738051"/>
              <a:gd name="connsiteX49" fmla="*/ 5328490 w 7071077"/>
              <a:gd name="connsiteY49" fmla="*/ 1443855 h 4738051"/>
              <a:gd name="connsiteX50" fmla="*/ 5311390 w 7071077"/>
              <a:gd name="connsiteY50" fmla="*/ 1597167 h 4738051"/>
              <a:gd name="connsiteX51" fmla="*/ 5316883 w 7071077"/>
              <a:gd name="connsiteY51" fmla="*/ 1600835 h 4738051"/>
              <a:gd name="connsiteX52" fmla="*/ 5721213 w 7071077"/>
              <a:gd name="connsiteY52" fmla="*/ 1566636 h 4738051"/>
              <a:gd name="connsiteX53" fmla="*/ 6035153 w 7071077"/>
              <a:gd name="connsiteY53" fmla="*/ 1490902 h 4738051"/>
              <a:gd name="connsiteX54" fmla="*/ 6204944 w 7071077"/>
              <a:gd name="connsiteY54" fmla="*/ 1532419 h 4738051"/>
              <a:gd name="connsiteX55" fmla="*/ 6218375 w 7071077"/>
              <a:gd name="connsiteY55" fmla="*/ 1604503 h 4738051"/>
              <a:gd name="connsiteX56" fmla="*/ 6197608 w 7071077"/>
              <a:gd name="connsiteY56" fmla="*/ 1625270 h 4738051"/>
              <a:gd name="connsiteX57" fmla="*/ 5328490 w 7071077"/>
              <a:gd name="connsiteY57" fmla="*/ 1732758 h 4738051"/>
              <a:gd name="connsiteX58" fmla="*/ 5277173 w 7071077"/>
              <a:gd name="connsiteY58" fmla="*/ 1751701 h 4738051"/>
              <a:gd name="connsiteX59" fmla="*/ 5222207 w 7071077"/>
              <a:gd name="connsiteY59" fmla="*/ 1929429 h 4738051"/>
              <a:gd name="connsiteX60" fmla="*/ 6055301 w 7071077"/>
              <a:gd name="connsiteY60" fmla="*/ 2044855 h 4738051"/>
              <a:gd name="connsiteX61" fmla="*/ 6074243 w 7071077"/>
              <a:gd name="connsiteY61" fmla="*/ 2110826 h 4738051"/>
              <a:gd name="connsiteX62" fmla="*/ 5908103 w 7071077"/>
              <a:gd name="connsiteY62" fmla="*/ 2141356 h 4738051"/>
              <a:gd name="connsiteX63" fmla="*/ 5172733 w 7071077"/>
              <a:gd name="connsiteY63" fmla="*/ 2094328 h 4738051"/>
              <a:gd name="connsiteX64" fmla="*/ 5151965 w 7071077"/>
              <a:gd name="connsiteY64" fmla="*/ 2094328 h 4738051"/>
              <a:gd name="connsiteX65" fmla="*/ 5055464 w 7071077"/>
              <a:gd name="connsiteY65" fmla="*/ 2281236 h 4738051"/>
              <a:gd name="connsiteX66" fmla="*/ 5068913 w 7071077"/>
              <a:gd name="connsiteY66" fmla="*/ 2294668 h 4738051"/>
              <a:gd name="connsiteX67" fmla="*/ 5794501 w 7071077"/>
              <a:gd name="connsiteY67" fmla="*/ 2608608 h 4738051"/>
              <a:gd name="connsiteX68" fmla="*/ 5799994 w 7071077"/>
              <a:gd name="connsiteY68" fmla="*/ 2672735 h 4738051"/>
              <a:gd name="connsiteX69" fmla="*/ 5726103 w 7071077"/>
              <a:gd name="connsiteY69" fmla="*/ 2714270 h 4738051"/>
              <a:gd name="connsiteX70" fmla="*/ 5316263 w 7071077"/>
              <a:gd name="connsiteY70" fmla="*/ 2595176 h 4738051"/>
              <a:gd name="connsiteX71" fmla="*/ 4919270 w 7071077"/>
              <a:gd name="connsiteY71" fmla="*/ 2500500 h 4738051"/>
              <a:gd name="connsiteX72" fmla="*/ 4824593 w 7071077"/>
              <a:gd name="connsiteY72" fmla="*/ 2634868 h 4738051"/>
              <a:gd name="connsiteX73" fmla="*/ 4949199 w 7071077"/>
              <a:gd name="connsiteY73" fmla="*/ 2710602 h 4738051"/>
              <a:gd name="connsiteX74" fmla="*/ 7014149 w 7071077"/>
              <a:gd name="connsiteY74" fmla="*/ 4651678 h 4738051"/>
              <a:gd name="connsiteX75" fmla="*/ 7071077 w 7071077"/>
              <a:gd name="connsiteY75" fmla="*/ 4738051 h 4738051"/>
              <a:gd name="connsiteX76" fmla="*/ 6780453 w 7071077"/>
              <a:gd name="connsiteY76" fmla="*/ 4738051 h 4738051"/>
              <a:gd name="connsiteX77" fmla="*/ 6715690 w 7071077"/>
              <a:gd name="connsiteY77" fmla="*/ 4620298 h 4738051"/>
              <a:gd name="connsiteX78" fmla="*/ 5095776 w 7071077"/>
              <a:gd name="connsiteY78" fmla="*/ 2904226 h 4738051"/>
              <a:gd name="connsiteX79" fmla="*/ 5409717 w 7071077"/>
              <a:gd name="connsiteY79" fmla="*/ 3185792 h 4738051"/>
              <a:gd name="connsiteX80" fmla="*/ 5368182 w 7071077"/>
              <a:gd name="connsiteY80" fmla="*/ 3261526 h 4738051"/>
              <a:gd name="connsiteX81" fmla="*/ 5043255 w 7071077"/>
              <a:gd name="connsiteY81" fmla="*/ 3189442 h 4738051"/>
              <a:gd name="connsiteX82" fmla="*/ 4585784 w 7071077"/>
              <a:gd name="connsiteY82" fmla="*/ 2926818 h 4738051"/>
              <a:gd name="connsiteX83" fmla="*/ 4583959 w 7071077"/>
              <a:gd name="connsiteY83" fmla="*/ 2924994 h 4738051"/>
              <a:gd name="connsiteX84" fmla="*/ 4517988 w 7071077"/>
              <a:gd name="connsiteY84" fmla="*/ 2985453 h 4738051"/>
              <a:gd name="connsiteX85" fmla="*/ 4922318 w 7071077"/>
              <a:gd name="connsiteY85" fmla="*/ 3716551 h 4738051"/>
              <a:gd name="connsiteX86" fmla="*/ 4878957 w 7071077"/>
              <a:gd name="connsiteY86" fmla="*/ 3771517 h 4738051"/>
              <a:gd name="connsiteX87" fmla="*/ 4517988 w 7071077"/>
              <a:gd name="connsiteY87" fmla="*/ 3714708 h 4738051"/>
              <a:gd name="connsiteX88" fmla="*/ 4200379 w 7071077"/>
              <a:gd name="connsiteY88" fmla="*/ 3340308 h 4738051"/>
              <a:gd name="connsiteX89" fmla="*/ 4194886 w 7071077"/>
              <a:gd name="connsiteY89" fmla="*/ 3340308 h 4738051"/>
              <a:gd name="connsiteX90" fmla="*/ 4372634 w 7071077"/>
              <a:gd name="connsiteY90" fmla="*/ 4162414 h 4738051"/>
              <a:gd name="connsiteX91" fmla="*/ 4302995 w 7071077"/>
              <a:gd name="connsiteY91" fmla="*/ 4203949 h 4738051"/>
              <a:gd name="connsiteX92" fmla="*/ 3936533 w 7071077"/>
              <a:gd name="connsiteY92" fmla="*/ 4131865 h 4738051"/>
              <a:gd name="connsiteX93" fmla="*/ 3832695 w 7071077"/>
              <a:gd name="connsiteY93" fmla="*/ 3865573 h 4738051"/>
              <a:gd name="connsiteX94" fmla="*/ 3829045 w 7071077"/>
              <a:gd name="connsiteY94" fmla="*/ 3865573 h 4738051"/>
              <a:gd name="connsiteX95" fmla="*/ 3810102 w 7071077"/>
              <a:gd name="connsiteY95" fmla="*/ 4487341 h 4738051"/>
              <a:gd name="connsiteX96" fmla="*/ 3685515 w 7071077"/>
              <a:gd name="connsiteY96" fmla="*/ 4504440 h 4738051"/>
              <a:gd name="connsiteX97" fmla="*/ 3369731 w 7071077"/>
              <a:gd name="connsiteY97" fmla="*/ 4421370 h 4738051"/>
              <a:gd name="connsiteX98" fmla="*/ 3360570 w 7071077"/>
              <a:gd name="connsiteY98" fmla="*/ 4343811 h 4738051"/>
              <a:gd name="connsiteX99" fmla="*/ 3351409 w 7071077"/>
              <a:gd name="connsiteY99" fmla="*/ 4355417 h 4738051"/>
              <a:gd name="connsiteX100" fmla="*/ 3281788 w 7071077"/>
              <a:gd name="connsiteY100" fmla="*/ 4671183 h 4738051"/>
              <a:gd name="connsiteX101" fmla="*/ 2877459 w 7071077"/>
              <a:gd name="connsiteY101" fmla="*/ 4584444 h 4738051"/>
              <a:gd name="connsiteX102" fmla="*/ 2822492 w 7071077"/>
              <a:gd name="connsiteY102" fmla="*/ 4724324 h 4738051"/>
              <a:gd name="connsiteX103" fmla="*/ 2473130 w 7071077"/>
              <a:gd name="connsiteY103" fmla="*/ 4618662 h 4738051"/>
              <a:gd name="connsiteX104" fmla="*/ 2431594 w 7071077"/>
              <a:gd name="connsiteY104" fmla="*/ 4665690 h 4738051"/>
              <a:gd name="connsiteX105" fmla="*/ 2077961 w 7071077"/>
              <a:gd name="connsiteY105" fmla="*/ 4514222 h 4738051"/>
              <a:gd name="connsiteX106" fmla="*/ 2085280 w 7071077"/>
              <a:gd name="connsiteY106" fmla="*/ 4489786 h 4738051"/>
              <a:gd name="connsiteX107" fmla="*/ 1831816 w 7071077"/>
              <a:gd name="connsiteY107" fmla="*/ 4346256 h 4738051"/>
              <a:gd name="connsiteX108" fmla="*/ 1877001 w 7071077"/>
              <a:gd name="connsiteY108" fmla="*/ 4259518 h 4738051"/>
              <a:gd name="connsiteX109" fmla="*/ 1673012 w 7071077"/>
              <a:gd name="connsiteY109" fmla="*/ 4119656 h 4738051"/>
              <a:gd name="connsiteX110" fmla="*/ 1752414 w 7071077"/>
              <a:gd name="connsiteY110" fmla="*/ 3998719 h 4738051"/>
              <a:gd name="connsiteX111" fmla="*/ 1589942 w 7071077"/>
              <a:gd name="connsiteY111" fmla="*/ 3853365 h 4738051"/>
              <a:gd name="connsiteX112" fmla="*/ 1707211 w 7071077"/>
              <a:gd name="connsiteY112" fmla="*/ 3706167 h 4738051"/>
              <a:gd name="connsiteX113" fmla="*/ 1572842 w 7071077"/>
              <a:gd name="connsiteY113" fmla="*/ 3566287 h 4738051"/>
              <a:gd name="connsiteX114" fmla="*/ 1720040 w 7071077"/>
              <a:gd name="connsiteY114" fmla="*/ 3407501 h 4738051"/>
              <a:gd name="connsiteX115" fmla="*/ 1720040 w 7071077"/>
              <a:gd name="connsiteY115" fmla="*/ 3395895 h 4738051"/>
              <a:gd name="connsiteX116" fmla="*/ 1606439 w 7071077"/>
              <a:gd name="connsiteY116" fmla="*/ 3261526 h 4738051"/>
              <a:gd name="connsiteX117" fmla="*/ 1784168 w 7071077"/>
              <a:gd name="connsiteY117" fmla="*/ 3104547 h 4738051"/>
              <a:gd name="connsiteX118" fmla="*/ 1685841 w 7071077"/>
              <a:gd name="connsiteY118" fmla="*/ 2955524 h 4738051"/>
              <a:gd name="connsiteX119" fmla="*/ 1886162 w 7071077"/>
              <a:gd name="connsiteY119" fmla="*/ 2806502 h 4738051"/>
              <a:gd name="connsiteX120" fmla="*/ 1801267 w 7071077"/>
              <a:gd name="connsiteY120" fmla="*/ 2659304 h 4738051"/>
              <a:gd name="connsiteX121" fmla="*/ 2018706 w 7071077"/>
              <a:gd name="connsiteY121" fmla="*/ 2521267 h 4738051"/>
              <a:gd name="connsiteX122" fmla="*/ 1946640 w 7071077"/>
              <a:gd name="connsiteY122" fmla="*/ 2366131 h 4738051"/>
              <a:gd name="connsiteX123" fmla="*/ 1960072 w 7071077"/>
              <a:gd name="connsiteY123" fmla="*/ 2352700 h 4738051"/>
              <a:gd name="connsiteX124" fmla="*/ 2179336 w 7071077"/>
              <a:gd name="connsiteY124" fmla="*/ 2248862 h 4738051"/>
              <a:gd name="connsiteX125" fmla="*/ 2113383 w 7071077"/>
              <a:gd name="connsiteY125" fmla="*/ 2076627 h 4738051"/>
              <a:gd name="connsiteX126" fmla="*/ 2362576 w 7071077"/>
              <a:gd name="connsiteY126" fmla="*/ 1991732 h 4738051"/>
              <a:gd name="connsiteX127" fmla="*/ 2303941 w 7071077"/>
              <a:gd name="connsiteY127" fmla="*/ 1808492 h 4738051"/>
              <a:gd name="connsiteX128" fmla="*/ 2553134 w 7071077"/>
              <a:gd name="connsiteY128" fmla="*/ 1763289 h 4738051"/>
              <a:gd name="connsiteX129" fmla="*/ 7203 w 7071077"/>
              <a:gd name="connsiteY129" fmla="*/ 1994703 h 4738051"/>
              <a:gd name="connsiteX130" fmla="*/ 0 w 7071077"/>
              <a:gd name="connsiteY130" fmla="*/ 1998891 h 4738051"/>
              <a:gd name="connsiteX131" fmla="*/ 0 w 7071077"/>
              <a:gd name="connsiteY131" fmla="*/ 1784391 h 4738051"/>
              <a:gd name="connsiteX132" fmla="*/ 175034 w 7071077"/>
              <a:gd name="connsiteY132" fmla="*/ 1722236 h 4738051"/>
              <a:gd name="connsiteX133" fmla="*/ 2554959 w 7071077"/>
              <a:gd name="connsiteY133" fmla="*/ 1701004 h 4738051"/>
              <a:gd name="connsiteX134" fmla="*/ 2509774 w 7071077"/>
              <a:gd name="connsiteY134" fmla="*/ 1544025 h 4738051"/>
              <a:gd name="connsiteX135" fmla="*/ 2758967 w 7071077"/>
              <a:gd name="connsiteY135" fmla="*/ 1555631 h 4738051"/>
              <a:gd name="connsiteX136" fmla="*/ 2774241 w 7071077"/>
              <a:gd name="connsiteY136" fmla="*/ 1502490 h 4738051"/>
              <a:gd name="connsiteX137" fmla="*/ 2768730 w 7071077"/>
              <a:gd name="connsiteY137" fmla="*/ 1426756 h 4738051"/>
              <a:gd name="connsiteX138" fmla="*/ 2730863 w 7071077"/>
              <a:gd name="connsiteY138" fmla="*/ 1300326 h 4738051"/>
              <a:gd name="connsiteX139" fmla="*/ 3003269 w 7071077"/>
              <a:gd name="connsiteY139" fmla="*/ 1298501 h 4738051"/>
              <a:gd name="connsiteX140" fmla="*/ 2969070 w 7071077"/>
              <a:gd name="connsiteY140" fmla="*/ 1068233 h 4738051"/>
              <a:gd name="connsiteX141" fmla="*/ 2982501 w 7071077"/>
              <a:gd name="connsiteY141" fmla="*/ 1070076 h 4738051"/>
              <a:gd name="connsiteX142" fmla="*/ 3126031 w 7071077"/>
              <a:gd name="connsiteY142" fmla="*/ 1181852 h 4738051"/>
              <a:gd name="connsiteX143" fmla="*/ 3241475 w 7071077"/>
              <a:gd name="connsiteY143" fmla="*/ 1028541 h 4738051"/>
              <a:gd name="connsiteX144" fmla="*/ 3220708 w 7071077"/>
              <a:gd name="connsiteY144" fmla="*/ 854462 h 4738051"/>
              <a:gd name="connsiteX145" fmla="*/ 3326371 w 7071077"/>
              <a:gd name="connsiteY145" fmla="*/ 1018760 h 4738051"/>
              <a:gd name="connsiteX146" fmla="*/ 3485175 w 7071077"/>
              <a:gd name="connsiteY146" fmla="*/ 907002 h 4738051"/>
              <a:gd name="connsiteX147" fmla="*/ 3485175 w 7071077"/>
              <a:gd name="connsiteY147" fmla="*/ 653521 h 4738051"/>
              <a:gd name="connsiteX148" fmla="*/ 3543810 w 7071077"/>
              <a:gd name="connsiteY148" fmla="*/ 863021 h 4738051"/>
              <a:gd name="connsiteX149" fmla="*/ 3732543 w 7071077"/>
              <a:gd name="connsiteY149" fmla="*/ 753690 h 4738051"/>
              <a:gd name="connsiteX150" fmla="*/ 3755136 w 7071077"/>
              <a:gd name="connsiteY150" fmla="*/ 468456 h 4738051"/>
              <a:gd name="connsiteX151" fmla="*/ 3810102 w 7071077"/>
              <a:gd name="connsiteY151" fmla="*/ 591218 h 4738051"/>
              <a:gd name="connsiteX152" fmla="*/ 3798496 w 7071077"/>
              <a:gd name="connsiteY152" fmla="*/ 713999 h 4738051"/>
              <a:gd name="connsiteX153" fmla="*/ 3960968 w 7071077"/>
              <a:gd name="connsiteY153" fmla="*/ 641914 h 4738051"/>
              <a:gd name="connsiteX154" fmla="*/ 4036702 w 7071077"/>
              <a:gd name="connsiteY154" fmla="*/ 307225 h 4738051"/>
              <a:gd name="connsiteX155" fmla="*/ 4093512 w 7071077"/>
              <a:gd name="connsiteY155" fmla="*/ 445262 h 4738051"/>
              <a:gd name="connsiteX156" fmla="*/ 4053802 w 7071077"/>
              <a:gd name="connsiteY156" fmla="*/ 602223 h 4738051"/>
              <a:gd name="connsiteX157" fmla="*/ 4174739 w 7071077"/>
              <a:gd name="connsiteY157" fmla="*/ 566180 h 4738051"/>
              <a:gd name="connsiteX158" fmla="*/ 4328033 w 7071077"/>
              <a:gd name="connsiteY158" fmla="*/ 175283 h 4738051"/>
              <a:gd name="connsiteX159" fmla="*/ 4383017 w 7071077"/>
              <a:gd name="connsiteY159" fmla="*/ 345092 h 4738051"/>
              <a:gd name="connsiteX160" fmla="*/ 4296279 w 7071077"/>
              <a:gd name="connsiteY160" fmla="*/ 533806 h 4738051"/>
              <a:gd name="connsiteX161" fmla="*/ 4408055 w 7071077"/>
              <a:gd name="connsiteY161" fmla="*/ 480683 h 4738051"/>
              <a:gd name="connsiteX162" fmla="*/ 4625494 w 7071077"/>
              <a:gd name="connsiteY162" fmla="*/ 72687 h 4738051"/>
              <a:gd name="connsiteX163" fmla="*/ 4674347 w 7071077"/>
              <a:gd name="connsiteY163" fmla="*/ 267515 h 4738051"/>
              <a:gd name="connsiteX164" fmla="*/ 4521036 w 7071077"/>
              <a:gd name="connsiteY164" fmla="*/ 503878 h 4738051"/>
              <a:gd name="connsiteX165" fmla="*/ 4585182 w 7071077"/>
              <a:gd name="connsiteY165" fmla="*/ 503878 h 4738051"/>
              <a:gd name="connsiteX166" fmla="*/ 4919872 w 7071077"/>
              <a:gd name="connsiteY166" fmla="*/ 16497 h 4738051"/>
              <a:gd name="connsiteX167" fmla="*/ 4971189 w 7071077"/>
              <a:gd name="connsiteY167" fmla="*/ 209501 h 4738051"/>
              <a:gd name="connsiteX168" fmla="*/ 4727489 w 7071077"/>
              <a:gd name="connsiteY168" fmla="*/ 515484 h 4738051"/>
              <a:gd name="connsiteX169" fmla="*/ 4772674 w 7071077"/>
              <a:gd name="connsiteY169" fmla="*/ 528934 h 473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7071077" h="4738051">
                <a:moveTo>
                  <a:pt x="2874393" y="1840866"/>
                </a:moveTo>
                <a:cubicBezTo>
                  <a:pt x="2717431" y="2041205"/>
                  <a:pt x="2586731" y="2258625"/>
                  <a:pt x="2498168" y="2479732"/>
                </a:cubicBezTo>
                <a:cubicBezTo>
                  <a:pt x="2386391" y="2759474"/>
                  <a:pt x="2299671" y="3196176"/>
                  <a:pt x="2543353" y="3438032"/>
                </a:cubicBezTo>
                <a:cubicBezTo>
                  <a:pt x="2685058" y="3487506"/>
                  <a:pt x="2860961" y="3461245"/>
                  <a:pt x="3000823" y="3430696"/>
                </a:cubicBezTo>
                <a:cubicBezTo>
                  <a:pt x="3522422" y="3281673"/>
                  <a:pt x="4025096" y="2910942"/>
                  <a:pt x="4401340" y="2461410"/>
                </a:cubicBezTo>
                <a:cubicBezTo>
                  <a:pt x="3896220" y="2181669"/>
                  <a:pt x="3380735" y="1973410"/>
                  <a:pt x="2874393" y="1840866"/>
                </a:cubicBezTo>
                <a:close/>
                <a:moveTo>
                  <a:pt x="4575017" y="820948"/>
                </a:moveTo>
                <a:cubicBezTo>
                  <a:pt x="4526279" y="819421"/>
                  <a:pt x="4476768" y="821787"/>
                  <a:pt x="4427600" y="826979"/>
                </a:cubicBezTo>
                <a:lnTo>
                  <a:pt x="4261459" y="855083"/>
                </a:lnTo>
                <a:cubicBezTo>
                  <a:pt x="3762472" y="992499"/>
                  <a:pt x="3270784" y="1353467"/>
                  <a:pt x="2914103" y="1792615"/>
                </a:cubicBezTo>
                <a:cubicBezTo>
                  <a:pt x="3418602" y="1934320"/>
                  <a:pt x="3934708" y="2141977"/>
                  <a:pt x="4439207" y="2414382"/>
                </a:cubicBezTo>
                <a:cubicBezTo>
                  <a:pt x="4537533" y="2291620"/>
                  <a:pt x="4627922" y="2164569"/>
                  <a:pt x="4705499" y="2034489"/>
                </a:cubicBezTo>
                <a:cubicBezTo>
                  <a:pt x="4881403" y="1715038"/>
                  <a:pt x="5059132" y="1363851"/>
                  <a:pt x="4962630" y="968684"/>
                </a:cubicBezTo>
                <a:cubicBezTo>
                  <a:pt x="4860485" y="865156"/>
                  <a:pt x="4721231" y="825529"/>
                  <a:pt x="4575017" y="820948"/>
                </a:cubicBezTo>
                <a:close/>
                <a:moveTo>
                  <a:pt x="5211221" y="0"/>
                </a:moveTo>
                <a:lnTo>
                  <a:pt x="5218538" y="7336"/>
                </a:lnTo>
                <a:cubicBezTo>
                  <a:pt x="5241149" y="67796"/>
                  <a:pt x="5261917" y="128255"/>
                  <a:pt x="5263742" y="196051"/>
                </a:cubicBezTo>
                <a:lnTo>
                  <a:pt x="4897280" y="577787"/>
                </a:lnTo>
                <a:cubicBezTo>
                  <a:pt x="4903393" y="588791"/>
                  <a:pt x="4919872" y="594886"/>
                  <a:pt x="4931479" y="602223"/>
                </a:cubicBezTo>
                <a:lnTo>
                  <a:pt x="5485451" y="46426"/>
                </a:lnTo>
                <a:cubicBezTo>
                  <a:pt x="5516000" y="88563"/>
                  <a:pt x="5525161" y="146577"/>
                  <a:pt x="5542261" y="197894"/>
                </a:cubicBezTo>
                <a:lnTo>
                  <a:pt x="5542261" y="241254"/>
                </a:lnTo>
                <a:lnTo>
                  <a:pt x="5032269" y="687118"/>
                </a:lnTo>
                <a:lnTo>
                  <a:pt x="5056686" y="726810"/>
                </a:lnTo>
                <a:lnTo>
                  <a:pt x="5277794" y="541763"/>
                </a:lnTo>
                <a:lnTo>
                  <a:pt x="5735264" y="158184"/>
                </a:lnTo>
                <a:cubicBezTo>
                  <a:pt x="5759682" y="221107"/>
                  <a:pt x="5795724" y="279121"/>
                  <a:pt x="5795724" y="351187"/>
                </a:cubicBezTo>
                <a:lnTo>
                  <a:pt x="5134264" y="833093"/>
                </a:lnTo>
                <a:lnTo>
                  <a:pt x="5130596" y="833093"/>
                </a:lnTo>
                <a:cubicBezTo>
                  <a:pt x="5134264" y="853860"/>
                  <a:pt x="5155031" y="867291"/>
                  <a:pt x="5158699" y="888059"/>
                </a:cubicBezTo>
                <a:lnTo>
                  <a:pt x="5186785" y="874628"/>
                </a:lnTo>
                <a:lnTo>
                  <a:pt x="5925823" y="358523"/>
                </a:lnTo>
                <a:lnTo>
                  <a:pt x="5929491" y="354855"/>
                </a:lnTo>
                <a:cubicBezTo>
                  <a:pt x="5967358" y="402504"/>
                  <a:pt x="5984457" y="470299"/>
                  <a:pt x="6008893" y="528934"/>
                </a:cubicBezTo>
                <a:lnTo>
                  <a:pt x="6008893" y="538095"/>
                </a:lnTo>
                <a:lnTo>
                  <a:pt x="5230145" y="991897"/>
                </a:lnTo>
                <a:cubicBezTo>
                  <a:pt x="5243595" y="1019982"/>
                  <a:pt x="5256406" y="1048086"/>
                  <a:pt x="5269855" y="1078617"/>
                </a:cubicBezTo>
                <a:lnTo>
                  <a:pt x="6067528" y="640090"/>
                </a:lnTo>
                <a:cubicBezTo>
                  <a:pt x="6095613" y="672464"/>
                  <a:pt x="6114556" y="719491"/>
                  <a:pt x="6146930" y="755516"/>
                </a:cubicBezTo>
                <a:cubicBezTo>
                  <a:pt x="6148755" y="776283"/>
                  <a:pt x="6178683" y="802562"/>
                  <a:pt x="6154248" y="815993"/>
                </a:cubicBezTo>
                <a:lnTo>
                  <a:pt x="5305879" y="1190393"/>
                </a:lnTo>
                <a:lnTo>
                  <a:pt x="5328490" y="1316823"/>
                </a:lnTo>
                <a:lnTo>
                  <a:pt x="5477513" y="1277131"/>
                </a:lnTo>
                <a:lnTo>
                  <a:pt x="6101106" y="1021825"/>
                </a:lnTo>
                <a:cubicBezTo>
                  <a:pt x="6105395" y="1018157"/>
                  <a:pt x="6110888" y="1019982"/>
                  <a:pt x="6114556" y="1019982"/>
                </a:cubicBezTo>
                <a:cubicBezTo>
                  <a:pt x="6152423" y="1040750"/>
                  <a:pt x="6175015" y="1095716"/>
                  <a:pt x="6220219" y="1093891"/>
                </a:cubicBezTo>
                <a:cubicBezTo>
                  <a:pt x="6237318" y="1114659"/>
                  <a:pt x="6244636" y="1139697"/>
                  <a:pt x="6240986" y="1167800"/>
                </a:cubicBezTo>
                <a:lnTo>
                  <a:pt x="6133480" y="1201999"/>
                </a:lnTo>
                <a:lnTo>
                  <a:pt x="5332158" y="1438362"/>
                </a:lnTo>
                <a:lnTo>
                  <a:pt x="5328490" y="1443855"/>
                </a:lnTo>
                <a:cubicBezTo>
                  <a:pt x="5326647" y="1495172"/>
                  <a:pt x="5320551" y="1545868"/>
                  <a:pt x="5311390" y="1597167"/>
                </a:cubicBezTo>
                <a:lnTo>
                  <a:pt x="5316883" y="1600835"/>
                </a:lnTo>
                <a:lnTo>
                  <a:pt x="5721213" y="1566636"/>
                </a:lnTo>
                <a:lnTo>
                  <a:pt x="6035153" y="1490902"/>
                </a:lnTo>
                <a:cubicBezTo>
                  <a:pt x="6091343" y="1504333"/>
                  <a:pt x="6135323" y="1556854"/>
                  <a:pt x="6204944" y="1532419"/>
                </a:cubicBezTo>
                <a:cubicBezTo>
                  <a:pt x="6218375" y="1553186"/>
                  <a:pt x="6222043" y="1580067"/>
                  <a:pt x="6218375" y="1604503"/>
                </a:cubicBezTo>
                <a:lnTo>
                  <a:pt x="6197608" y="1625270"/>
                </a:lnTo>
                <a:lnTo>
                  <a:pt x="5328490" y="1732758"/>
                </a:lnTo>
                <a:cubicBezTo>
                  <a:pt x="5311390" y="1740094"/>
                  <a:pt x="5284509" y="1732758"/>
                  <a:pt x="5277173" y="1751701"/>
                </a:cubicBezTo>
                <a:cubicBezTo>
                  <a:pt x="5258249" y="1810335"/>
                  <a:pt x="5244817" y="1872619"/>
                  <a:pt x="5222207" y="1929429"/>
                </a:cubicBezTo>
                <a:lnTo>
                  <a:pt x="6055301" y="2044855"/>
                </a:lnTo>
                <a:cubicBezTo>
                  <a:pt x="6079736" y="2055859"/>
                  <a:pt x="6079736" y="2088233"/>
                  <a:pt x="6074243" y="2110826"/>
                </a:cubicBezTo>
                <a:cubicBezTo>
                  <a:pt x="6044315" y="2184735"/>
                  <a:pt x="5964912" y="2127925"/>
                  <a:pt x="5908103" y="2141356"/>
                </a:cubicBezTo>
                <a:lnTo>
                  <a:pt x="5172733" y="2094328"/>
                </a:lnTo>
                <a:lnTo>
                  <a:pt x="5151965" y="2094328"/>
                </a:lnTo>
                <a:cubicBezTo>
                  <a:pt x="5121435" y="2156631"/>
                  <a:pt x="5089681" y="2220758"/>
                  <a:pt x="5055464" y="2281236"/>
                </a:cubicBezTo>
                <a:lnTo>
                  <a:pt x="5068913" y="2294668"/>
                </a:lnTo>
                <a:lnTo>
                  <a:pt x="5794501" y="2608608"/>
                </a:lnTo>
                <a:cubicBezTo>
                  <a:pt x="5811601" y="2623882"/>
                  <a:pt x="5805506" y="2653811"/>
                  <a:pt x="5799994" y="2672735"/>
                </a:cubicBezTo>
                <a:cubicBezTo>
                  <a:pt x="5782895" y="2695328"/>
                  <a:pt x="5754189" y="2712446"/>
                  <a:pt x="5726103" y="2714270"/>
                </a:cubicBezTo>
                <a:cubicBezTo>
                  <a:pt x="5582573" y="2689835"/>
                  <a:pt x="5454300" y="2631200"/>
                  <a:pt x="5316263" y="2595176"/>
                </a:cubicBezTo>
                <a:lnTo>
                  <a:pt x="4919270" y="2500500"/>
                </a:lnTo>
                <a:lnTo>
                  <a:pt x="4824593" y="2634868"/>
                </a:lnTo>
                <a:cubicBezTo>
                  <a:pt x="4866128" y="2659304"/>
                  <a:pt x="4907663" y="2684342"/>
                  <a:pt x="4949199" y="2710602"/>
                </a:cubicBezTo>
                <a:cubicBezTo>
                  <a:pt x="5826419" y="3267624"/>
                  <a:pt x="6529627" y="3946354"/>
                  <a:pt x="7014149" y="4651678"/>
                </a:cubicBezTo>
                <a:lnTo>
                  <a:pt x="7071077" y="4738051"/>
                </a:lnTo>
                <a:lnTo>
                  <a:pt x="6780453" y="4738051"/>
                </a:lnTo>
                <a:lnTo>
                  <a:pt x="6715690" y="4620298"/>
                </a:lnTo>
                <a:cubicBezTo>
                  <a:pt x="6346274" y="4006359"/>
                  <a:pt x="5795491" y="3409942"/>
                  <a:pt x="5095776" y="2904226"/>
                </a:cubicBezTo>
                <a:lnTo>
                  <a:pt x="5409717" y="3185792"/>
                </a:lnTo>
                <a:cubicBezTo>
                  <a:pt x="5423148" y="3219991"/>
                  <a:pt x="5390793" y="3244427"/>
                  <a:pt x="5368182" y="3261526"/>
                </a:cubicBezTo>
                <a:cubicBezTo>
                  <a:pt x="5252756" y="3301218"/>
                  <a:pt x="5141582" y="3238313"/>
                  <a:pt x="5043255" y="3189442"/>
                </a:cubicBezTo>
                <a:lnTo>
                  <a:pt x="4585784" y="2926818"/>
                </a:lnTo>
                <a:lnTo>
                  <a:pt x="4583959" y="2924994"/>
                </a:lnTo>
                <a:lnTo>
                  <a:pt x="4517988" y="2985453"/>
                </a:lnTo>
                <a:lnTo>
                  <a:pt x="4922318" y="3716551"/>
                </a:lnTo>
                <a:cubicBezTo>
                  <a:pt x="4918649" y="3739143"/>
                  <a:pt x="4903393" y="3767849"/>
                  <a:pt x="4878957" y="3771517"/>
                </a:cubicBezTo>
                <a:cubicBezTo>
                  <a:pt x="4754352" y="3818545"/>
                  <a:pt x="4629765" y="3754418"/>
                  <a:pt x="4517988" y="3714708"/>
                </a:cubicBezTo>
                <a:lnTo>
                  <a:pt x="4200379" y="3340308"/>
                </a:lnTo>
                <a:lnTo>
                  <a:pt x="4194886" y="3340308"/>
                </a:lnTo>
                <a:lnTo>
                  <a:pt x="4372634" y="4162414"/>
                </a:lnTo>
                <a:cubicBezTo>
                  <a:pt x="4363472" y="4186832"/>
                  <a:pt x="4329255" y="4196613"/>
                  <a:pt x="4302995" y="4203949"/>
                </a:cubicBezTo>
                <a:cubicBezTo>
                  <a:pt x="4166801" y="4220428"/>
                  <a:pt x="4053802" y="4167907"/>
                  <a:pt x="3936533" y="4131865"/>
                </a:cubicBezTo>
                <a:cubicBezTo>
                  <a:pt x="3898665" y="4045145"/>
                  <a:pt x="3870580" y="3952312"/>
                  <a:pt x="3832695" y="3865573"/>
                </a:cubicBezTo>
                <a:lnTo>
                  <a:pt x="3829045" y="3865573"/>
                </a:lnTo>
                <a:lnTo>
                  <a:pt x="3810102" y="4487341"/>
                </a:lnTo>
                <a:cubicBezTo>
                  <a:pt x="3778349" y="4511776"/>
                  <a:pt x="3728875" y="4502615"/>
                  <a:pt x="3685515" y="4504440"/>
                </a:cubicBezTo>
                <a:cubicBezTo>
                  <a:pt x="3575563" y="4489166"/>
                  <a:pt x="3471744" y="4457412"/>
                  <a:pt x="3369731" y="4421370"/>
                </a:cubicBezTo>
                <a:cubicBezTo>
                  <a:pt x="3362413" y="4396953"/>
                  <a:pt x="3366081" y="4368247"/>
                  <a:pt x="3360570" y="4343811"/>
                </a:cubicBezTo>
                <a:lnTo>
                  <a:pt x="3351409" y="4355417"/>
                </a:lnTo>
                <a:lnTo>
                  <a:pt x="3281788" y="4671183"/>
                </a:lnTo>
                <a:cubicBezTo>
                  <a:pt x="3136415" y="4686457"/>
                  <a:pt x="3009984" y="4620486"/>
                  <a:pt x="2877459" y="4584444"/>
                </a:cubicBezTo>
                <a:lnTo>
                  <a:pt x="2822492" y="4724324"/>
                </a:lnTo>
                <a:cubicBezTo>
                  <a:pt x="2699711" y="4715163"/>
                  <a:pt x="2588556" y="4658353"/>
                  <a:pt x="2473130" y="4618662"/>
                </a:cubicBezTo>
                <a:cubicBezTo>
                  <a:pt x="2463969" y="4637586"/>
                  <a:pt x="2454187" y="4671183"/>
                  <a:pt x="2431594" y="4665690"/>
                </a:cubicBezTo>
                <a:lnTo>
                  <a:pt x="2077961" y="4514222"/>
                </a:lnTo>
                <a:lnTo>
                  <a:pt x="2085280" y="4489786"/>
                </a:lnTo>
                <a:cubicBezTo>
                  <a:pt x="2004052" y="4434820"/>
                  <a:pt x="1916712" y="4391441"/>
                  <a:pt x="1831816" y="4346256"/>
                </a:cubicBezTo>
                <a:lnTo>
                  <a:pt x="1877001" y="4259518"/>
                </a:lnTo>
                <a:lnTo>
                  <a:pt x="1673012" y="4119656"/>
                </a:lnTo>
                <a:cubicBezTo>
                  <a:pt x="1695605" y="4078121"/>
                  <a:pt x="1727978" y="4040254"/>
                  <a:pt x="1752414" y="3998719"/>
                </a:cubicBezTo>
                <a:cubicBezTo>
                  <a:pt x="1703543" y="3948023"/>
                  <a:pt x="1646751" y="3894882"/>
                  <a:pt x="1589942" y="3853365"/>
                </a:cubicBezTo>
                <a:cubicBezTo>
                  <a:pt x="1618647" y="3799000"/>
                  <a:pt x="1673012" y="3757465"/>
                  <a:pt x="1707211" y="3706167"/>
                </a:cubicBezTo>
                <a:lnTo>
                  <a:pt x="1572842" y="3566287"/>
                </a:lnTo>
                <a:cubicBezTo>
                  <a:pt x="1610709" y="3507653"/>
                  <a:pt x="1671169" y="3460625"/>
                  <a:pt x="1720040" y="3407501"/>
                </a:cubicBezTo>
                <a:lnTo>
                  <a:pt x="1720040" y="3395895"/>
                </a:lnTo>
                <a:lnTo>
                  <a:pt x="1606439" y="3261526"/>
                </a:lnTo>
                <a:cubicBezTo>
                  <a:pt x="1665073" y="3208385"/>
                  <a:pt x="1721865" y="3151575"/>
                  <a:pt x="1784168" y="3104547"/>
                </a:cubicBezTo>
                <a:cubicBezTo>
                  <a:pt x="1759732" y="3052026"/>
                  <a:pt x="1716372" y="3004377"/>
                  <a:pt x="1685841" y="2955524"/>
                </a:cubicBezTo>
                <a:lnTo>
                  <a:pt x="1886162" y="2806502"/>
                </a:lnTo>
                <a:cubicBezTo>
                  <a:pt x="1863570" y="2755806"/>
                  <a:pt x="1835484" y="2706332"/>
                  <a:pt x="1801267" y="2659304"/>
                </a:cubicBezTo>
                <a:cubicBezTo>
                  <a:pt x="1867238" y="2606162"/>
                  <a:pt x="1949086" y="2572566"/>
                  <a:pt x="2018706" y="2521267"/>
                </a:cubicBezTo>
                <a:cubicBezTo>
                  <a:pt x="2007100" y="2468126"/>
                  <a:pt x="1971076" y="2417430"/>
                  <a:pt x="1946640" y="2366131"/>
                </a:cubicBezTo>
                <a:lnTo>
                  <a:pt x="1960072" y="2352700"/>
                </a:lnTo>
                <a:lnTo>
                  <a:pt x="2179336" y="2248862"/>
                </a:lnTo>
                <a:cubicBezTo>
                  <a:pt x="2168350" y="2185957"/>
                  <a:pt x="2135976" y="2135261"/>
                  <a:pt x="2113383" y="2076627"/>
                </a:cubicBezTo>
                <a:cubicBezTo>
                  <a:pt x="2198279" y="2052191"/>
                  <a:pt x="2279506" y="2022263"/>
                  <a:pt x="2362576" y="1991732"/>
                </a:cubicBezTo>
                <a:cubicBezTo>
                  <a:pt x="2358908" y="1923936"/>
                  <a:pt x="2324709" y="1868970"/>
                  <a:pt x="2303941" y="1808492"/>
                </a:cubicBezTo>
                <a:cubicBezTo>
                  <a:pt x="2387012" y="1791392"/>
                  <a:pt x="2468239" y="1774895"/>
                  <a:pt x="2553134" y="1763289"/>
                </a:cubicBezTo>
                <a:cubicBezTo>
                  <a:pt x="1585248" y="1565935"/>
                  <a:pt x="677991" y="1642548"/>
                  <a:pt x="7203" y="1994703"/>
                </a:cubicBezTo>
                <a:lnTo>
                  <a:pt x="0" y="1998891"/>
                </a:lnTo>
                <a:lnTo>
                  <a:pt x="0" y="1784391"/>
                </a:lnTo>
                <a:lnTo>
                  <a:pt x="175034" y="1722236"/>
                </a:lnTo>
                <a:cubicBezTo>
                  <a:pt x="848669" y="1511976"/>
                  <a:pt x="1677851" y="1505515"/>
                  <a:pt x="2554959" y="1701004"/>
                </a:cubicBezTo>
                <a:cubicBezTo>
                  <a:pt x="2545798" y="1646038"/>
                  <a:pt x="2526874" y="1595342"/>
                  <a:pt x="2509774" y="1544025"/>
                </a:cubicBezTo>
                <a:lnTo>
                  <a:pt x="2758967" y="1555631"/>
                </a:lnTo>
                <a:cubicBezTo>
                  <a:pt x="2770573" y="1538532"/>
                  <a:pt x="2806597" y="1519608"/>
                  <a:pt x="2774241" y="1502490"/>
                </a:cubicBezTo>
                <a:cubicBezTo>
                  <a:pt x="2768730" y="1481741"/>
                  <a:pt x="2774241" y="1449367"/>
                  <a:pt x="2768730" y="1426756"/>
                </a:cubicBezTo>
                <a:lnTo>
                  <a:pt x="2730863" y="1300326"/>
                </a:lnTo>
                <a:cubicBezTo>
                  <a:pt x="2821872" y="1293008"/>
                  <a:pt x="2935473" y="1438362"/>
                  <a:pt x="3003269" y="1298501"/>
                </a:cubicBezTo>
                <a:cubicBezTo>
                  <a:pt x="3008762" y="1221544"/>
                  <a:pt x="2989837" y="1142142"/>
                  <a:pt x="2969070" y="1068233"/>
                </a:cubicBezTo>
                <a:lnTo>
                  <a:pt x="2982501" y="1070076"/>
                </a:lnTo>
                <a:lnTo>
                  <a:pt x="3126031" y="1181852"/>
                </a:lnTo>
                <a:cubicBezTo>
                  <a:pt x="3163898" y="1130536"/>
                  <a:pt x="3272006" y="1113436"/>
                  <a:pt x="3241475" y="1028541"/>
                </a:cubicBezTo>
                <a:cubicBezTo>
                  <a:pt x="3254907" y="966238"/>
                  <a:pt x="3232314" y="911272"/>
                  <a:pt x="3220708" y="854462"/>
                </a:cubicBezTo>
                <a:cubicBezTo>
                  <a:pt x="3256750" y="899666"/>
                  <a:pt x="3290329" y="963793"/>
                  <a:pt x="3326371" y="1018760"/>
                </a:cubicBezTo>
                <a:lnTo>
                  <a:pt x="3485175" y="907002"/>
                </a:lnTo>
                <a:cubicBezTo>
                  <a:pt x="3509611" y="827600"/>
                  <a:pt x="3496782" y="732923"/>
                  <a:pt x="3485175" y="653521"/>
                </a:cubicBezTo>
                <a:cubicBezTo>
                  <a:pt x="3513261" y="700549"/>
                  <a:pt x="3560909" y="781794"/>
                  <a:pt x="3543810" y="863021"/>
                </a:cubicBezTo>
                <a:lnTo>
                  <a:pt x="3732543" y="753690"/>
                </a:lnTo>
                <a:cubicBezTo>
                  <a:pt x="3753311" y="663303"/>
                  <a:pt x="3751467" y="564958"/>
                  <a:pt x="3755136" y="468456"/>
                </a:cubicBezTo>
                <a:cubicBezTo>
                  <a:pt x="3779571" y="502673"/>
                  <a:pt x="3794828" y="549701"/>
                  <a:pt x="3810102" y="591218"/>
                </a:cubicBezTo>
                <a:cubicBezTo>
                  <a:pt x="3819263" y="634597"/>
                  <a:pt x="3805832" y="674289"/>
                  <a:pt x="3798496" y="713999"/>
                </a:cubicBezTo>
                <a:cubicBezTo>
                  <a:pt x="3855305" y="693231"/>
                  <a:pt x="3906002" y="664525"/>
                  <a:pt x="3960968" y="641914"/>
                </a:cubicBezTo>
                <a:cubicBezTo>
                  <a:pt x="3985404" y="530157"/>
                  <a:pt x="4015935" y="418983"/>
                  <a:pt x="4036702" y="307225"/>
                </a:cubicBezTo>
                <a:cubicBezTo>
                  <a:pt x="4061138" y="345092"/>
                  <a:pt x="4076394" y="398215"/>
                  <a:pt x="4093512" y="445262"/>
                </a:cubicBezTo>
                <a:cubicBezTo>
                  <a:pt x="4105100" y="509389"/>
                  <a:pt x="4059295" y="547256"/>
                  <a:pt x="4053802" y="602223"/>
                </a:cubicBezTo>
                <a:lnTo>
                  <a:pt x="4174739" y="566180"/>
                </a:lnTo>
                <a:cubicBezTo>
                  <a:pt x="4229706" y="436082"/>
                  <a:pt x="4276734" y="305382"/>
                  <a:pt x="4328033" y="175283"/>
                </a:cubicBezTo>
                <a:cubicBezTo>
                  <a:pt x="4356739" y="222330"/>
                  <a:pt x="4379349" y="282789"/>
                  <a:pt x="4383017" y="345092"/>
                </a:cubicBezTo>
                <a:cubicBezTo>
                  <a:pt x="4362250" y="411044"/>
                  <a:pt x="4320715" y="469679"/>
                  <a:pt x="4296279" y="533806"/>
                </a:cubicBezTo>
                <a:cubicBezTo>
                  <a:pt x="4334146" y="516707"/>
                  <a:pt x="4396449" y="537474"/>
                  <a:pt x="4408055" y="480683"/>
                </a:cubicBezTo>
                <a:cubicBezTo>
                  <a:pt x="4480121" y="345092"/>
                  <a:pt x="4553410" y="208880"/>
                  <a:pt x="4625494" y="72687"/>
                </a:cubicBezTo>
                <a:cubicBezTo>
                  <a:pt x="4651755" y="133146"/>
                  <a:pt x="4679841" y="195449"/>
                  <a:pt x="4674347" y="267515"/>
                </a:cubicBezTo>
                <a:cubicBezTo>
                  <a:pt x="4626699" y="346917"/>
                  <a:pt x="4568064" y="422651"/>
                  <a:pt x="4521036" y="503878"/>
                </a:cubicBezTo>
                <a:lnTo>
                  <a:pt x="4585182" y="503878"/>
                </a:lnTo>
                <a:lnTo>
                  <a:pt x="4919872" y="16497"/>
                </a:lnTo>
                <a:cubicBezTo>
                  <a:pt x="4950421" y="69621"/>
                  <a:pt x="4973014" y="139862"/>
                  <a:pt x="4971189" y="209501"/>
                </a:cubicBezTo>
                <a:lnTo>
                  <a:pt x="4727489" y="515484"/>
                </a:lnTo>
                <a:cubicBezTo>
                  <a:pt x="4734807" y="527091"/>
                  <a:pt x="4757418" y="525266"/>
                  <a:pt x="4772674" y="528934"/>
                </a:cubicBezTo>
                <a:close/>
              </a:path>
            </a:pathLst>
          </a:custGeom>
          <a:gradFill>
            <a:gsLst>
              <a:gs pos="11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33749E-99CD-B24F-B93C-38B1E0D364CE}"/>
              </a:ext>
            </a:extLst>
          </p:cNvPr>
          <p:cNvSpPr/>
          <p:nvPr/>
        </p:nvSpPr>
        <p:spPr>
          <a:xfrm>
            <a:off x="1094784" y="2430786"/>
            <a:ext cx="9997638" cy="1218795"/>
          </a:xfrm>
          <a:prstGeom prst="rect">
            <a:avLst/>
          </a:prstGeom>
          <a:noFill/>
          <a:effectLst/>
        </p:spPr>
        <p:txBody>
          <a:bodyPr wrap="square" lIns="0" tIns="0" rIns="0" bIns="0">
            <a:spAutoFit/>
          </a:bodyPr>
          <a:lstStyle/>
          <a:p>
            <a:pPr algn="ctr" defTabSz="342909">
              <a:lnSpc>
                <a:spcPct val="90000"/>
              </a:lnSpc>
              <a:defRPr/>
            </a:pPr>
            <a:r>
              <a:rPr lang="ru-RU" sz="8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0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0FEBD356-8B11-CB45-A1C6-849923A12DDB}"/>
              </a:ext>
            </a:extLst>
          </p:cNvPr>
          <p:cNvSpPr/>
          <p:nvPr/>
        </p:nvSpPr>
        <p:spPr>
          <a:xfrm>
            <a:off x="1839938" y="498984"/>
            <a:ext cx="10352062" cy="6359016"/>
          </a:xfrm>
          <a:custGeom>
            <a:avLst/>
            <a:gdLst>
              <a:gd name="connsiteX0" fmla="*/ 5293080 w 10352062"/>
              <a:gd name="connsiteY0" fmla="*/ 2267225 h 6359016"/>
              <a:gd name="connsiteX1" fmla="*/ 4829718 w 10352062"/>
              <a:gd name="connsiteY1" fmla="*/ 3054057 h 6359016"/>
              <a:gd name="connsiteX2" fmla="*/ 4885368 w 10352062"/>
              <a:gd name="connsiteY2" fmla="*/ 4234307 h 6359016"/>
              <a:gd name="connsiteX3" fmla="*/ 5448792 w 10352062"/>
              <a:gd name="connsiteY3" fmla="*/ 4225271 h 6359016"/>
              <a:gd name="connsiteX4" fmla="*/ 7173678 w 10352062"/>
              <a:gd name="connsiteY4" fmla="*/ 3031492 h 6359016"/>
              <a:gd name="connsiteX5" fmla="*/ 5293080 w 10352062"/>
              <a:gd name="connsiteY5" fmla="*/ 2267225 h 6359016"/>
              <a:gd name="connsiteX6" fmla="*/ 7387582 w 10352062"/>
              <a:gd name="connsiteY6" fmla="*/ 1011086 h 6359016"/>
              <a:gd name="connsiteX7" fmla="*/ 7206022 w 10352062"/>
              <a:gd name="connsiteY7" fmla="*/ 1018514 h 6359016"/>
              <a:gd name="connsiteX8" fmla="*/ 7001402 w 10352062"/>
              <a:gd name="connsiteY8" fmla="*/ 1053127 h 6359016"/>
              <a:gd name="connsiteX9" fmla="*/ 5341987 w 10352062"/>
              <a:gd name="connsiteY9" fmla="*/ 2207799 h 6359016"/>
              <a:gd name="connsiteX10" fmla="*/ 7220316 w 10352062"/>
              <a:gd name="connsiteY10" fmla="*/ 2973572 h 6359016"/>
              <a:gd name="connsiteX11" fmla="*/ 7548284 w 10352062"/>
              <a:gd name="connsiteY11" fmla="*/ 2505693 h 6359016"/>
              <a:gd name="connsiteX12" fmla="*/ 7864968 w 10352062"/>
              <a:gd name="connsiteY12" fmla="*/ 1193038 h 6359016"/>
              <a:gd name="connsiteX13" fmla="*/ 7387582 w 10352062"/>
              <a:gd name="connsiteY13" fmla="*/ 1011086 h 6359016"/>
              <a:gd name="connsiteX14" fmla="*/ 8171134 w 10352062"/>
              <a:gd name="connsiteY14" fmla="*/ 0 h 6359016"/>
              <a:gd name="connsiteX15" fmla="*/ 8180147 w 10352062"/>
              <a:gd name="connsiteY15" fmla="*/ 9036 h 6359016"/>
              <a:gd name="connsiteX16" fmla="*/ 8235820 w 10352062"/>
              <a:gd name="connsiteY16" fmla="*/ 241458 h 6359016"/>
              <a:gd name="connsiteX17" fmla="*/ 7784482 w 10352062"/>
              <a:gd name="connsiteY17" fmla="*/ 711607 h 6359016"/>
              <a:gd name="connsiteX18" fmla="*/ 7826602 w 10352062"/>
              <a:gd name="connsiteY18" fmla="*/ 741702 h 6359016"/>
              <a:gd name="connsiteX19" fmla="*/ 8508879 w 10352062"/>
              <a:gd name="connsiteY19" fmla="*/ 57179 h 6359016"/>
              <a:gd name="connsiteX20" fmla="*/ 8578846 w 10352062"/>
              <a:gd name="connsiteY20" fmla="*/ 243728 h 6359016"/>
              <a:gd name="connsiteX21" fmla="*/ 8578846 w 10352062"/>
              <a:gd name="connsiteY21" fmla="*/ 297130 h 6359016"/>
              <a:gd name="connsiteX22" fmla="*/ 7950736 w 10352062"/>
              <a:gd name="connsiteY22" fmla="*/ 846259 h 6359016"/>
              <a:gd name="connsiteX23" fmla="*/ 7980809 w 10352062"/>
              <a:gd name="connsiteY23" fmla="*/ 895144 h 6359016"/>
              <a:gd name="connsiteX24" fmla="*/ 8253126 w 10352062"/>
              <a:gd name="connsiteY24" fmla="*/ 667239 h 6359016"/>
              <a:gd name="connsiteX25" fmla="*/ 8816551 w 10352062"/>
              <a:gd name="connsiteY25" fmla="*/ 194820 h 6359016"/>
              <a:gd name="connsiteX26" fmla="*/ 8891013 w 10352062"/>
              <a:gd name="connsiteY26" fmla="*/ 432525 h 6359016"/>
              <a:gd name="connsiteX27" fmla="*/ 8076354 w 10352062"/>
              <a:gd name="connsiteY27" fmla="*/ 1026043 h 6359016"/>
              <a:gd name="connsiteX28" fmla="*/ 8071836 w 10352062"/>
              <a:gd name="connsiteY28" fmla="*/ 1026043 h 6359016"/>
              <a:gd name="connsiteX29" fmla="*/ 8106449 w 10352062"/>
              <a:gd name="connsiteY29" fmla="*/ 1093740 h 6359016"/>
              <a:gd name="connsiteX30" fmla="*/ 8141039 w 10352062"/>
              <a:gd name="connsiteY30" fmla="*/ 1077198 h 6359016"/>
              <a:gd name="connsiteX31" fmla="*/ 9051244 w 10352062"/>
              <a:gd name="connsiteY31" fmla="*/ 441560 h 6359016"/>
              <a:gd name="connsiteX32" fmla="*/ 9055761 w 10352062"/>
              <a:gd name="connsiteY32" fmla="*/ 437042 h 6359016"/>
              <a:gd name="connsiteX33" fmla="*/ 9153554 w 10352062"/>
              <a:gd name="connsiteY33" fmla="*/ 651439 h 6359016"/>
              <a:gd name="connsiteX34" fmla="*/ 9153554 w 10352062"/>
              <a:gd name="connsiteY34" fmla="*/ 662722 h 6359016"/>
              <a:gd name="connsiteX35" fmla="*/ 8194442 w 10352062"/>
              <a:gd name="connsiteY35" fmla="*/ 1221628 h 6359016"/>
              <a:gd name="connsiteX36" fmla="*/ 8243349 w 10352062"/>
              <a:gd name="connsiteY36" fmla="*/ 1328433 h 6359016"/>
              <a:gd name="connsiteX37" fmla="*/ 9225769 w 10352062"/>
              <a:gd name="connsiteY37" fmla="*/ 788339 h 6359016"/>
              <a:gd name="connsiteX38" fmla="*/ 9323561 w 10352062"/>
              <a:gd name="connsiteY38" fmla="*/ 930499 h 6359016"/>
              <a:gd name="connsiteX39" fmla="*/ 9332574 w 10352062"/>
              <a:gd name="connsiteY39" fmla="*/ 1004983 h 6359016"/>
              <a:gd name="connsiteX40" fmla="*/ 8287716 w 10352062"/>
              <a:gd name="connsiteY40" fmla="*/ 1466097 h 6359016"/>
              <a:gd name="connsiteX41" fmla="*/ 8315564 w 10352062"/>
              <a:gd name="connsiteY41" fmla="*/ 1621809 h 6359016"/>
              <a:gd name="connsiteX42" fmla="*/ 8499102 w 10352062"/>
              <a:gd name="connsiteY42" fmla="*/ 1572924 h 6359016"/>
              <a:gd name="connsiteX43" fmla="*/ 9267124 w 10352062"/>
              <a:gd name="connsiteY43" fmla="*/ 1258488 h 6359016"/>
              <a:gd name="connsiteX44" fmla="*/ 9283689 w 10352062"/>
              <a:gd name="connsiteY44" fmla="*/ 1256218 h 6359016"/>
              <a:gd name="connsiteX45" fmla="*/ 9413824 w 10352062"/>
              <a:gd name="connsiteY45" fmla="*/ 1347245 h 6359016"/>
              <a:gd name="connsiteX46" fmla="*/ 9439401 w 10352062"/>
              <a:gd name="connsiteY46" fmla="*/ 1438272 h 6359016"/>
              <a:gd name="connsiteX47" fmla="*/ 9306996 w 10352062"/>
              <a:gd name="connsiteY47" fmla="*/ 1480391 h 6359016"/>
              <a:gd name="connsiteX48" fmla="*/ 8320082 w 10352062"/>
              <a:gd name="connsiteY48" fmla="*/ 1771498 h 6359016"/>
              <a:gd name="connsiteX49" fmla="*/ 8315564 w 10352062"/>
              <a:gd name="connsiteY49" fmla="*/ 1778263 h 6359016"/>
              <a:gd name="connsiteX50" fmla="*/ 8294504 w 10352062"/>
              <a:gd name="connsiteY50" fmla="*/ 1967083 h 6359016"/>
              <a:gd name="connsiteX51" fmla="*/ 8301270 w 10352062"/>
              <a:gd name="connsiteY51" fmla="*/ 1971600 h 6359016"/>
              <a:gd name="connsiteX52" fmla="*/ 8799244 w 10352062"/>
              <a:gd name="connsiteY52" fmla="*/ 1929481 h 6359016"/>
              <a:gd name="connsiteX53" fmla="*/ 9185896 w 10352062"/>
              <a:gd name="connsiteY53" fmla="*/ 1836206 h 6359016"/>
              <a:gd name="connsiteX54" fmla="*/ 9395012 w 10352062"/>
              <a:gd name="connsiteY54" fmla="*/ 1887338 h 6359016"/>
              <a:gd name="connsiteX55" fmla="*/ 9411554 w 10352062"/>
              <a:gd name="connsiteY55" fmla="*/ 1976118 h 6359016"/>
              <a:gd name="connsiteX56" fmla="*/ 9385976 w 10352062"/>
              <a:gd name="connsiteY56" fmla="*/ 2001695 h 6359016"/>
              <a:gd name="connsiteX57" fmla="*/ 8315564 w 10352062"/>
              <a:gd name="connsiteY57" fmla="*/ 2134078 h 6359016"/>
              <a:gd name="connsiteX58" fmla="*/ 8252362 w 10352062"/>
              <a:gd name="connsiteY58" fmla="*/ 2157408 h 6359016"/>
              <a:gd name="connsiteX59" fmla="*/ 8184665 w 10352062"/>
              <a:gd name="connsiteY59" fmla="*/ 2376299 h 6359016"/>
              <a:gd name="connsiteX60" fmla="*/ 9210710 w 10352062"/>
              <a:gd name="connsiteY60" fmla="*/ 2518459 h 6359016"/>
              <a:gd name="connsiteX61" fmla="*/ 9234040 w 10352062"/>
              <a:gd name="connsiteY61" fmla="*/ 2599709 h 6359016"/>
              <a:gd name="connsiteX62" fmla="*/ 9029420 w 10352062"/>
              <a:gd name="connsiteY62" fmla="*/ 2637311 h 6359016"/>
              <a:gd name="connsiteX63" fmla="*/ 8123733 w 10352062"/>
              <a:gd name="connsiteY63" fmla="*/ 2579391 h 6359016"/>
              <a:gd name="connsiteX64" fmla="*/ 8098156 w 10352062"/>
              <a:gd name="connsiteY64" fmla="*/ 2579391 h 6359016"/>
              <a:gd name="connsiteX65" fmla="*/ 7979303 w 10352062"/>
              <a:gd name="connsiteY65" fmla="*/ 2809588 h 6359016"/>
              <a:gd name="connsiteX66" fmla="*/ 7995868 w 10352062"/>
              <a:gd name="connsiteY66" fmla="*/ 2826130 h 6359016"/>
              <a:gd name="connsiteX67" fmla="*/ 8889507 w 10352062"/>
              <a:gd name="connsiteY67" fmla="*/ 3212782 h 6359016"/>
              <a:gd name="connsiteX68" fmla="*/ 8896273 w 10352062"/>
              <a:gd name="connsiteY68" fmla="*/ 3291762 h 6359016"/>
              <a:gd name="connsiteX69" fmla="*/ 8805268 w 10352062"/>
              <a:gd name="connsiteY69" fmla="*/ 3342917 h 6359016"/>
              <a:gd name="connsiteX70" fmla="*/ 8300506 w 10352062"/>
              <a:gd name="connsiteY70" fmla="*/ 3196239 h 6359016"/>
              <a:gd name="connsiteX71" fmla="*/ 7811566 w 10352062"/>
              <a:gd name="connsiteY71" fmla="*/ 3079635 h 6359016"/>
              <a:gd name="connsiteX72" fmla="*/ 7694961 w 10352062"/>
              <a:gd name="connsiteY72" fmla="*/ 3245124 h 6359016"/>
              <a:gd name="connsiteX73" fmla="*/ 7848426 w 10352062"/>
              <a:gd name="connsiteY73" fmla="*/ 3338399 h 6359016"/>
              <a:gd name="connsiteX74" fmla="*/ 10071074 w 10352062"/>
              <a:gd name="connsiteY74" fmla="*/ 5297973 h 6359016"/>
              <a:gd name="connsiteX75" fmla="*/ 10352062 w 10352062"/>
              <a:gd name="connsiteY75" fmla="*/ 5675829 h 6359016"/>
              <a:gd name="connsiteX76" fmla="*/ 10352062 w 10352062"/>
              <a:gd name="connsiteY76" fmla="*/ 6336391 h 6359016"/>
              <a:gd name="connsiteX77" fmla="*/ 10232740 w 10352062"/>
              <a:gd name="connsiteY77" fmla="*/ 6069841 h 6359016"/>
              <a:gd name="connsiteX78" fmla="*/ 8028952 w 10352062"/>
              <a:gd name="connsiteY78" fmla="*/ 3576867 h 6359016"/>
              <a:gd name="connsiteX79" fmla="*/ 8415604 w 10352062"/>
              <a:gd name="connsiteY79" fmla="*/ 3923647 h 6359016"/>
              <a:gd name="connsiteX80" fmla="*/ 8364449 w 10352062"/>
              <a:gd name="connsiteY80" fmla="*/ 4016921 h 6359016"/>
              <a:gd name="connsiteX81" fmla="*/ 7964266 w 10352062"/>
              <a:gd name="connsiteY81" fmla="*/ 3928141 h 6359016"/>
              <a:gd name="connsiteX82" fmla="*/ 7400842 w 10352062"/>
              <a:gd name="connsiteY82" fmla="*/ 3604692 h 6359016"/>
              <a:gd name="connsiteX83" fmla="*/ 7398594 w 10352062"/>
              <a:gd name="connsiteY83" fmla="*/ 3602444 h 6359016"/>
              <a:gd name="connsiteX84" fmla="*/ 7317344 w 10352062"/>
              <a:gd name="connsiteY84" fmla="*/ 3676907 h 6359016"/>
              <a:gd name="connsiteX85" fmla="*/ 7815319 w 10352062"/>
              <a:gd name="connsiteY85" fmla="*/ 4577332 h 6359016"/>
              <a:gd name="connsiteX86" fmla="*/ 7761916 w 10352062"/>
              <a:gd name="connsiteY86" fmla="*/ 4645030 h 6359016"/>
              <a:gd name="connsiteX87" fmla="*/ 7317344 w 10352062"/>
              <a:gd name="connsiteY87" fmla="*/ 4575062 h 6359016"/>
              <a:gd name="connsiteX88" fmla="*/ 6926174 w 10352062"/>
              <a:gd name="connsiteY88" fmla="*/ 4113949 h 6359016"/>
              <a:gd name="connsiteX89" fmla="*/ 6919410 w 10352062"/>
              <a:gd name="connsiteY89" fmla="*/ 4113949 h 6359016"/>
              <a:gd name="connsiteX90" fmla="*/ 7138324 w 10352062"/>
              <a:gd name="connsiteY90" fmla="*/ 5126461 h 6359016"/>
              <a:gd name="connsiteX91" fmla="*/ 7052556 w 10352062"/>
              <a:gd name="connsiteY91" fmla="*/ 5177616 h 6359016"/>
              <a:gd name="connsiteX92" fmla="*/ 6601219 w 10352062"/>
              <a:gd name="connsiteY92" fmla="*/ 5088837 h 6359016"/>
              <a:gd name="connsiteX93" fmla="*/ 6473332 w 10352062"/>
              <a:gd name="connsiteY93" fmla="*/ 4760870 h 6359016"/>
              <a:gd name="connsiteX94" fmla="*/ 6468836 w 10352062"/>
              <a:gd name="connsiteY94" fmla="*/ 4760870 h 6359016"/>
              <a:gd name="connsiteX95" fmla="*/ 6445506 w 10352062"/>
              <a:gd name="connsiteY95" fmla="*/ 5526643 h 6359016"/>
              <a:gd name="connsiteX96" fmla="*/ 6292064 w 10352062"/>
              <a:gd name="connsiteY96" fmla="*/ 5547703 h 6359016"/>
              <a:gd name="connsiteX97" fmla="*/ 5903142 w 10352062"/>
              <a:gd name="connsiteY97" fmla="*/ 5445393 h 6359016"/>
              <a:gd name="connsiteX98" fmla="*/ 5891859 w 10352062"/>
              <a:gd name="connsiteY98" fmla="*/ 5349871 h 6359016"/>
              <a:gd name="connsiteX99" fmla="*/ 5880576 w 10352062"/>
              <a:gd name="connsiteY99" fmla="*/ 5364165 h 6359016"/>
              <a:gd name="connsiteX100" fmla="*/ 5794831 w 10352062"/>
              <a:gd name="connsiteY100" fmla="*/ 5753064 h 6359016"/>
              <a:gd name="connsiteX101" fmla="*/ 5296856 w 10352062"/>
              <a:gd name="connsiteY101" fmla="*/ 5646237 h 6359016"/>
              <a:gd name="connsiteX102" fmla="*/ 5229159 w 10352062"/>
              <a:gd name="connsiteY102" fmla="*/ 5818514 h 6359016"/>
              <a:gd name="connsiteX103" fmla="*/ 4798881 w 10352062"/>
              <a:gd name="connsiteY103" fmla="*/ 5688379 h 6359016"/>
              <a:gd name="connsiteX104" fmla="*/ 4747726 w 10352062"/>
              <a:gd name="connsiteY104" fmla="*/ 5746299 h 6359016"/>
              <a:gd name="connsiteX105" fmla="*/ 4312189 w 10352062"/>
              <a:gd name="connsiteY105" fmla="*/ 5559750 h 6359016"/>
              <a:gd name="connsiteX106" fmla="*/ 4321202 w 10352062"/>
              <a:gd name="connsiteY106" fmla="*/ 5529655 h 6359016"/>
              <a:gd name="connsiteX107" fmla="*/ 4009035 w 10352062"/>
              <a:gd name="connsiteY107" fmla="*/ 5352883 h 6359016"/>
              <a:gd name="connsiteX108" fmla="*/ 4064685 w 10352062"/>
              <a:gd name="connsiteY108" fmla="*/ 5246055 h 6359016"/>
              <a:gd name="connsiteX109" fmla="*/ 3813450 w 10352062"/>
              <a:gd name="connsiteY109" fmla="*/ 5073800 h 6359016"/>
              <a:gd name="connsiteX110" fmla="*/ 3911243 w 10352062"/>
              <a:gd name="connsiteY110" fmla="*/ 4924853 h 6359016"/>
              <a:gd name="connsiteX111" fmla="*/ 3711140 w 10352062"/>
              <a:gd name="connsiteY111" fmla="*/ 4745834 h 6359016"/>
              <a:gd name="connsiteX112" fmla="*/ 3855570 w 10352062"/>
              <a:gd name="connsiteY112" fmla="*/ 4564544 h 6359016"/>
              <a:gd name="connsiteX113" fmla="*/ 3690081 w 10352062"/>
              <a:gd name="connsiteY113" fmla="*/ 4392267 h 6359016"/>
              <a:gd name="connsiteX114" fmla="*/ 3871371 w 10352062"/>
              <a:gd name="connsiteY114" fmla="*/ 4196705 h 6359016"/>
              <a:gd name="connsiteX115" fmla="*/ 3871371 w 10352062"/>
              <a:gd name="connsiteY115" fmla="*/ 4182411 h 6359016"/>
              <a:gd name="connsiteX116" fmla="*/ 3731459 w 10352062"/>
              <a:gd name="connsiteY116" fmla="*/ 4016921 h 6359016"/>
              <a:gd name="connsiteX117" fmla="*/ 3950351 w 10352062"/>
              <a:gd name="connsiteY117" fmla="*/ 3823585 h 6359016"/>
              <a:gd name="connsiteX118" fmla="*/ 3829250 w 10352062"/>
              <a:gd name="connsiteY118" fmla="*/ 3640047 h 6359016"/>
              <a:gd name="connsiteX119" fmla="*/ 4075968 w 10352062"/>
              <a:gd name="connsiteY119" fmla="*/ 3456509 h 6359016"/>
              <a:gd name="connsiteX120" fmla="*/ 3971410 w 10352062"/>
              <a:gd name="connsiteY120" fmla="*/ 3275219 h 6359016"/>
              <a:gd name="connsiteX121" fmla="*/ 4239210 w 10352062"/>
              <a:gd name="connsiteY121" fmla="*/ 3105212 h 6359016"/>
              <a:gd name="connsiteX122" fmla="*/ 4150453 w 10352062"/>
              <a:gd name="connsiteY122" fmla="*/ 2914146 h 6359016"/>
              <a:gd name="connsiteX123" fmla="*/ 4166996 w 10352062"/>
              <a:gd name="connsiteY123" fmla="*/ 2897603 h 6359016"/>
              <a:gd name="connsiteX124" fmla="*/ 4437042 w 10352062"/>
              <a:gd name="connsiteY124" fmla="*/ 2769716 h 6359016"/>
              <a:gd name="connsiteX125" fmla="*/ 4355815 w 10352062"/>
              <a:gd name="connsiteY125" fmla="*/ 2557589 h 6359016"/>
              <a:gd name="connsiteX126" fmla="*/ 4662723 w 10352062"/>
              <a:gd name="connsiteY126" fmla="*/ 2453032 h 6359016"/>
              <a:gd name="connsiteX127" fmla="*/ 4590507 w 10352062"/>
              <a:gd name="connsiteY127" fmla="*/ 2227352 h 6359016"/>
              <a:gd name="connsiteX128" fmla="*/ 4897416 w 10352062"/>
              <a:gd name="connsiteY128" fmla="*/ 2171680 h 6359016"/>
              <a:gd name="connsiteX129" fmla="*/ 836119 w 10352062"/>
              <a:gd name="connsiteY129" fmla="*/ 3258655 h 6359016"/>
              <a:gd name="connsiteX130" fmla="*/ 762680 w 10352062"/>
              <a:gd name="connsiteY130" fmla="*/ 6228287 h 6359016"/>
              <a:gd name="connsiteX131" fmla="*/ 828056 w 10352062"/>
              <a:gd name="connsiteY131" fmla="*/ 6359016 h 6359016"/>
              <a:gd name="connsiteX132" fmla="*/ 412052 w 10352062"/>
              <a:gd name="connsiteY132" fmla="*/ 6359016 h 6359016"/>
              <a:gd name="connsiteX133" fmla="*/ 325549 w 10352062"/>
              <a:gd name="connsiteY133" fmla="*/ 6163064 h 6359016"/>
              <a:gd name="connsiteX134" fmla="*/ 442702 w 10352062"/>
              <a:gd name="connsiteY134" fmla="*/ 3181945 h 6359016"/>
              <a:gd name="connsiteX135" fmla="*/ 4899663 w 10352062"/>
              <a:gd name="connsiteY135" fmla="*/ 2094970 h 6359016"/>
              <a:gd name="connsiteX136" fmla="*/ 4844013 w 10352062"/>
              <a:gd name="connsiteY136" fmla="*/ 1901633 h 6359016"/>
              <a:gd name="connsiteX137" fmla="*/ 5150920 w 10352062"/>
              <a:gd name="connsiteY137" fmla="*/ 1915928 h 6359016"/>
              <a:gd name="connsiteX138" fmla="*/ 5169732 w 10352062"/>
              <a:gd name="connsiteY138" fmla="*/ 1850478 h 6359016"/>
              <a:gd name="connsiteX139" fmla="*/ 5162945 w 10352062"/>
              <a:gd name="connsiteY139" fmla="*/ 1757204 h 6359016"/>
              <a:gd name="connsiteX140" fmla="*/ 5116307 w 10352062"/>
              <a:gd name="connsiteY140" fmla="*/ 1601491 h 6359016"/>
              <a:gd name="connsiteX141" fmla="*/ 5451804 w 10352062"/>
              <a:gd name="connsiteY141" fmla="*/ 1599244 h 6359016"/>
              <a:gd name="connsiteX142" fmla="*/ 5409685 w 10352062"/>
              <a:gd name="connsiteY142" fmla="*/ 1315644 h 6359016"/>
              <a:gd name="connsiteX143" fmla="*/ 5426227 w 10352062"/>
              <a:gd name="connsiteY143" fmla="*/ 1317914 h 6359016"/>
              <a:gd name="connsiteX144" fmla="*/ 5602999 w 10352062"/>
              <a:gd name="connsiteY144" fmla="*/ 1455578 h 6359016"/>
              <a:gd name="connsiteX145" fmla="*/ 5745181 w 10352062"/>
              <a:gd name="connsiteY145" fmla="*/ 1266759 h 6359016"/>
              <a:gd name="connsiteX146" fmla="*/ 5719604 w 10352062"/>
              <a:gd name="connsiteY146" fmla="*/ 1052362 h 6359016"/>
              <a:gd name="connsiteX147" fmla="*/ 5849739 w 10352062"/>
              <a:gd name="connsiteY147" fmla="*/ 1254712 h 6359016"/>
              <a:gd name="connsiteX148" fmla="*/ 6045324 w 10352062"/>
              <a:gd name="connsiteY148" fmla="*/ 1117070 h 6359016"/>
              <a:gd name="connsiteX149" fmla="*/ 6045324 w 10352062"/>
              <a:gd name="connsiteY149" fmla="*/ 804881 h 6359016"/>
              <a:gd name="connsiteX150" fmla="*/ 6117539 w 10352062"/>
              <a:gd name="connsiteY150" fmla="*/ 1062904 h 6359016"/>
              <a:gd name="connsiteX151" fmla="*/ 6349984 w 10352062"/>
              <a:gd name="connsiteY151" fmla="*/ 928251 h 6359016"/>
              <a:gd name="connsiteX152" fmla="*/ 6377809 w 10352062"/>
              <a:gd name="connsiteY152" fmla="*/ 576954 h 6359016"/>
              <a:gd name="connsiteX153" fmla="*/ 6445506 w 10352062"/>
              <a:gd name="connsiteY153" fmla="*/ 728149 h 6359016"/>
              <a:gd name="connsiteX154" fmla="*/ 6431212 w 10352062"/>
              <a:gd name="connsiteY154" fmla="*/ 879366 h 6359016"/>
              <a:gd name="connsiteX155" fmla="*/ 6631314 w 10352062"/>
              <a:gd name="connsiteY155" fmla="*/ 790587 h 6359016"/>
              <a:gd name="connsiteX156" fmla="*/ 6724589 w 10352062"/>
              <a:gd name="connsiteY156" fmla="*/ 378380 h 6359016"/>
              <a:gd name="connsiteX157" fmla="*/ 6794556 w 10352062"/>
              <a:gd name="connsiteY157" fmla="*/ 548387 h 6359016"/>
              <a:gd name="connsiteX158" fmla="*/ 6745648 w 10352062"/>
              <a:gd name="connsiteY158" fmla="*/ 741702 h 6359016"/>
              <a:gd name="connsiteX159" fmla="*/ 6894596 w 10352062"/>
              <a:gd name="connsiteY159" fmla="*/ 697312 h 6359016"/>
              <a:gd name="connsiteX160" fmla="*/ 7083393 w 10352062"/>
              <a:gd name="connsiteY160" fmla="*/ 215880 h 6359016"/>
              <a:gd name="connsiteX161" fmla="*/ 7151113 w 10352062"/>
              <a:gd name="connsiteY161" fmla="*/ 425018 h 6359016"/>
              <a:gd name="connsiteX162" fmla="*/ 7044285 w 10352062"/>
              <a:gd name="connsiteY162" fmla="*/ 657440 h 6359016"/>
              <a:gd name="connsiteX163" fmla="*/ 7181950 w 10352062"/>
              <a:gd name="connsiteY163" fmla="*/ 592013 h 6359016"/>
              <a:gd name="connsiteX164" fmla="*/ 7449750 w 10352062"/>
              <a:gd name="connsiteY164" fmla="*/ 89521 h 6359016"/>
              <a:gd name="connsiteX165" fmla="*/ 7509918 w 10352062"/>
              <a:gd name="connsiteY165" fmla="*/ 329473 h 6359016"/>
              <a:gd name="connsiteX166" fmla="*/ 7321098 w 10352062"/>
              <a:gd name="connsiteY166" fmla="*/ 620580 h 6359016"/>
              <a:gd name="connsiteX167" fmla="*/ 7400100 w 10352062"/>
              <a:gd name="connsiteY167" fmla="*/ 620580 h 6359016"/>
              <a:gd name="connsiteX168" fmla="*/ 7812308 w 10352062"/>
              <a:gd name="connsiteY168" fmla="*/ 20318 h 6359016"/>
              <a:gd name="connsiteX169" fmla="*/ 7875510 w 10352062"/>
              <a:gd name="connsiteY169" fmla="*/ 258022 h 6359016"/>
              <a:gd name="connsiteX170" fmla="*/ 7575367 w 10352062"/>
              <a:gd name="connsiteY170" fmla="*/ 634874 h 6359016"/>
              <a:gd name="connsiteX171" fmla="*/ 7631017 w 10352062"/>
              <a:gd name="connsiteY171" fmla="*/ 651439 h 635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0352062" h="6359016">
                <a:moveTo>
                  <a:pt x="5293080" y="2267225"/>
                </a:moveTo>
                <a:cubicBezTo>
                  <a:pt x="5099765" y="2513964"/>
                  <a:pt x="4938794" y="2781741"/>
                  <a:pt x="4829718" y="3054057"/>
                </a:cubicBezTo>
                <a:cubicBezTo>
                  <a:pt x="4692054" y="3398589"/>
                  <a:pt x="4585248" y="3936435"/>
                  <a:pt x="4885368" y="4234307"/>
                </a:cubicBezTo>
                <a:cubicBezTo>
                  <a:pt x="5059893" y="4295239"/>
                  <a:pt x="5276538" y="4262896"/>
                  <a:pt x="5448792" y="4225271"/>
                </a:cubicBezTo>
                <a:cubicBezTo>
                  <a:pt x="6091197" y="4041734"/>
                  <a:pt x="6710294" y="3585138"/>
                  <a:pt x="7173678" y="3031492"/>
                </a:cubicBezTo>
                <a:cubicBezTo>
                  <a:pt x="6551570" y="2686960"/>
                  <a:pt x="5916695" y="2430466"/>
                  <a:pt x="5293080" y="2267225"/>
                </a:cubicBezTo>
                <a:close/>
                <a:moveTo>
                  <a:pt x="7387582" y="1011086"/>
                </a:moveTo>
                <a:cubicBezTo>
                  <a:pt x="7327556" y="1009205"/>
                  <a:pt x="7266578" y="1012119"/>
                  <a:pt x="7206022" y="1018514"/>
                </a:cubicBezTo>
                <a:lnTo>
                  <a:pt x="7001402" y="1053127"/>
                </a:lnTo>
                <a:cubicBezTo>
                  <a:pt x="6386844" y="1222369"/>
                  <a:pt x="5781278" y="1666941"/>
                  <a:pt x="5341987" y="2207799"/>
                </a:cubicBezTo>
                <a:cubicBezTo>
                  <a:pt x="5963332" y="2382323"/>
                  <a:pt x="6598972" y="2638075"/>
                  <a:pt x="7220316" y="2973572"/>
                </a:cubicBezTo>
                <a:cubicBezTo>
                  <a:pt x="7341416" y="2822377"/>
                  <a:pt x="7452739" y="2665900"/>
                  <a:pt x="7548284" y="2505693"/>
                </a:cubicBezTo>
                <a:cubicBezTo>
                  <a:pt x="7764928" y="2112254"/>
                  <a:pt x="7983820" y="1679729"/>
                  <a:pt x="7864968" y="1193038"/>
                </a:cubicBezTo>
                <a:cubicBezTo>
                  <a:pt x="7739165" y="1065533"/>
                  <a:pt x="7567659" y="1016728"/>
                  <a:pt x="7387582" y="1011086"/>
                </a:cubicBezTo>
                <a:close/>
                <a:moveTo>
                  <a:pt x="8171134" y="0"/>
                </a:moveTo>
                <a:lnTo>
                  <a:pt x="8180147" y="9036"/>
                </a:lnTo>
                <a:cubicBezTo>
                  <a:pt x="8207994" y="83498"/>
                  <a:pt x="8233572" y="157960"/>
                  <a:pt x="8235820" y="241458"/>
                </a:cubicBezTo>
                <a:lnTo>
                  <a:pt x="7784482" y="711607"/>
                </a:lnTo>
                <a:cubicBezTo>
                  <a:pt x="7792012" y="725159"/>
                  <a:pt x="7812308" y="732667"/>
                  <a:pt x="7826602" y="741702"/>
                </a:cubicBezTo>
                <a:lnTo>
                  <a:pt x="8508879" y="57179"/>
                </a:lnTo>
                <a:cubicBezTo>
                  <a:pt x="8546503" y="109075"/>
                  <a:pt x="8557786" y="180526"/>
                  <a:pt x="8578846" y="243728"/>
                </a:cubicBezTo>
                <a:lnTo>
                  <a:pt x="8578846" y="297130"/>
                </a:lnTo>
                <a:lnTo>
                  <a:pt x="7950736" y="846259"/>
                </a:lnTo>
                <a:lnTo>
                  <a:pt x="7980809" y="895144"/>
                </a:lnTo>
                <a:lnTo>
                  <a:pt x="8253126" y="667239"/>
                </a:lnTo>
                <a:lnTo>
                  <a:pt x="8816551" y="194820"/>
                </a:lnTo>
                <a:cubicBezTo>
                  <a:pt x="8846623" y="272317"/>
                  <a:pt x="8891013" y="343768"/>
                  <a:pt x="8891013" y="432525"/>
                </a:cubicBezTo>
                <a:lnTo>
                  <a:pt x="8076354" y="1026043"/>
                </a:lnTo>
                <a:lnTo>
                  <a:pt x="8071836" y="1026043"/>
                </a:lnTo>
                <a:cubicBezTo>
                  <a:pt x="8076354" y="1051621"/>
                  <a:pt x="8101931" y="1068163"/>
                  <a:pt x="8106449" y="1093740"/>
                </a:cubicBezTo>
                <a:lnTo>
                  <a:pt x="8141039" y="1077198"/>
                </a:lnTo>
                <a:lnTo>
                  <a:pt x="9051244" y="441560"/>
                </a:lnTo>
                <a:lnTo>
                  <a:pt x="9055761" y="437042"/>
                </a:lnTo>
                <a:cubicBezTo>
                  <a:pt x="9102399" y="495727"/>
                  <a:pt x="9123458" y="579224"/>
                  <a:pt x="9153554" y="651439"/>
                </a:cubicBezTo>
                <a:lnTo>
                  <a:pt x="9153554" y="662722"/>
                </a:lnTo>
                <a:lnTo>
                  <a:pt x="8194442" y="1221628"/>
                </a:lnTo>
                <a:cubicBezTo>
                  <a:pt x="8211006" y="1256218"/>
                  <a:pt x="8226784" y="1290831"/>
                  <a:pt x="8243349" y="1328433"/>
                </a:cubicBezTo>
                <a:lnTo>
                  <a:pt x="9225769" y="788339"/>
                </a:lnTo>
                <a:cubicBezTo>
                  <a:pt x="9260359" y="828211"/>
                  <a:pt x="9283689" y="886131"/>
                  <a:pt x="9323561" y="930499"/>
                </a:cubicBezTo>
                <a:cubicBezTo>
                  <a:pt x="9325809" y="956076"/>
                  <a:pt x="9362669" y="988441"/>
                  <a:pt x="9332574" y="1004983"/>
                </a:cubicBezTo>
                <a:lnTo>
                  <a:pt x="8287716" y="1466097"/>
                </a:lnTo>
                <a:lnTo>
                  <a:pt x="8315564" y="1621809"/>
                </a:lnTo>
                <a:lnTo>
                  <a:pt x="8499102" y="1572924"/>
                </a:lnTo>
                <a:lnTo>
                  <a:pt x="9267124" y="1258488"/>
                </a:lnTo>
                <a:cubicBezTo>
                  <a:pt x="9272406" y="1253970"/>
                  <a:pt x="9279171" y="1256218"/>
                  <a:pt x="9283689" y="1256218"/>
                </a:cubicBezTo>
                <a:cubicBezTo>
                  <a:pt x="9330326" y="1281795"/>
                  <a:pt x="9358151" y="1349492"/>
                  <a:pt x="9413824" y="1347245"/>
                </a:cubicBezTo>
                <a:cubicBezTo>
                  <a:pt x="9434884" y="1372822"/>
                  <a:pt x="9443897" y="1403659"/>
                  <a:pt x="9439401" y="1438272"/>
                </a:cubicBezTo>
                <a:lnTo>
                  <a:pt x="9306996" y="1480391"/>
                </a:lnTo>
                <a:lnTo>
                  <a:pt x="8320082" y="1771498"/>
                </a:lnTo>
                <a:lnTo>
                  <a:pt x="8315564" y="1778263"/>
                </a:lnTo>
                <a:cubicBezTo>
                  <a:pt x="8313294" y="1841465"/>
                  <a:pt x="8305787" y="1903903"/>
                  <a:pt x="8294504" y="1967083"/>
                </a:cubicBezTo>
                <a:lnTo>
                  <a:pt x="8301270" y="1971600"/>
                </a:lnTo>
                <a:lnTo>
                  <a:pt x="8799244" y="1929481"/>
                </a:lnTo>
                <a:lnTo>
                  <a:pt x="9185896" y="1836206"/>
                </a:lnTo>
                <a:cubicBezTo>
                  <a:pt x="9255100" y="1852748"/>
                  <a:pt x="9309266" y="1917434"/>
                  <a:pt x="9395012" y="1887338"/>
                </a:cubicBezTo>
                <a:cubicBezTo>
                  <a:pt x="9411554" y="1912916"/>
                  <a:pt x="9416072" y="1946023"/>
                  <a:pt x="9411554" y="1976118"/>
                </a:cubicBezTo>
                <a:lnTo>
                  <a:pt x="9385976" y="2001695"/>
                </a:lnTo>
                <a:lnTo>
                  <a:pt x="8315564" y="2134078"/>
                </a:lnTo>
                <a:cubicBezTo>
                  <a:pt x="8294504" y="2143113"/>
                  <a:pt x="8261398" y="2134078"/>
                  <a:pt x="8252362" y="2157408"/>
                </a:cubicBezTo>
                <a:cubicBezTo>
                  <a:pt x="8229054" y="2229623"/>
                  <a:pt x="8212512" y="2306332"/>
                  <a:pt x="8184665" y="2376299"/>
                </a:cubicBezTo>
                <a:lnTo>
                  <a:pt x="9210710" y="2518459"/>
                </a:lnTo>
                <a:cubicBezTo>
                  <a:pt x="9240805" y="2532012"/>
                  <a:pt x="9240805" y="2571884"/>
                  <a:pt x="9234040" y="2599709"/>
                </a:cubicBezTo>
                <a:cubicBezTo>
                  <a:pt x="9197179" y="2690736"/>
                  <a:pt x="9099387" y="2620769"/>
                  <a:pt x="9029420" y="2637311"/>
                </a:cubicBezTo>
                <a:lnTo>
                  <a:pt x="8123733" y="2579391"/>
                </a:lnTo>
                <a:lnTo>
                  <a:pt x="8098156" y="2579391"/>
                </a:lnTo>
                <a:cubicBezTo>
                  <a:pt x="8060553" y="2656123"/>
                  <a:pt x="8021445" y="2735103"/>
                  <a:pt x="7979303" y="2809588"/>
                </a:cubicBezTo>
                <a:lnTo>
                  <a:pt x="7995868" y="2826130"/>
                </a:lnTo>
                <a:lnTo>
                  <a:pt x="8889507" y="3212782"/>
                </a:lnTo>
                <a:cubicBezTo>
                  <a:pt x="8910567" y="3231594"/>
                  <a:pt x="8903060" y="3268454"/>
                  <a:pt x="8896273" y="3291762"/>
                </a:cubicBezTo>
                <a:cubicBezTo>
                  <a:pt x="8875213" y="3319587"/>
                  <a:pt x="8839858" y="3340669"/>
                  <a:pt x="8805268" y="3342917"/>
                </a:cubicBezTo>
                <a:cubicBezTo>
                  <a:pt x="8628495" y="3312821"/>
                  <a:pt x="8470513" y="3240607"/>
                  <a:pt x="8300506" y="3196239"/>
                </a:cubicBezTo>
                <a:lnTo>
                  <a:pt x="7811566" y="3079635"/>
                </a:lnTo>
                <a:lnTo>
                  <a:pt x="7694961" y="3245124"/>
                </a:lnTo>
                <a:cubicBezTo>
                  <a:pt x="7746116" y="3275219"/>
                  <a:pt x="7797271" y="3306056"/>
                  <a:pt x="7848426" y="3338399"/>
                </a:cubicBezTo>
                <a:cubicBezTo>
                  <a:pt x="8748752" y="3910092"/>
                  <a:pt x="9500248" y="4585881"/>
                  <a:pt x="10071074" y="5297973"/>
                </a:cubicBezTo>
                <a:lnTo>
                  <a:pt x="10352062" y="5675829"/>
                </a:lnTo>
                <a:lnTo>
                  <a:pt x="10352062" y="6336391"/>
                </a:lnTo>
                <a:lnTo>
                  <a:pt x="10232740" y="6069841"/>
                </a:lnTo>
                <a:cubicBezTo>
                  <a:pt x="9790096" y="5182215"/>
                  <a:pt x="9034356" y="4303518"/>
                  <a:pt x="8028952" y="3576867"/>
                </a:cubicBezTo>
                <a:lnTo>
                  <a:pt x="8415604" y="3923647"/>
                </a:lnTo>
                <a:cubicBezTo>
                  <a:pt x="8432146" y="3965766"/>
                  <a:pt x="8392297" y="3995861"/>
                  <a:pt x="8364449" y="4016921"/>
                </a:cubicBezTo>
                <a:cubicBezTo>
                  <a:pt x="8222290" y="4065806"/>
                  <a:pt x="8085366" y="3988331"/>
                  <a:pt x="7964266" y="3928141"/>
                </a:cubicBezTo>
                <a:lnTo>
                  <a:pt x="7400842" y="3604692"/>
                </a:lnTo>
                <a:lnTo>
                  <a:pt x="7398594" y="3602444"/>
                </a:lnTo>
                <a:lnTo>
                  <a:pt x="7317344" y="3676907"/>
                </a:lnTo>
                <a:lnTo>
                  <a:pt x="7815319" y="4577332"/>
                </a:lnTo>
                <a:cubicBezTo>
                  <a:pt x="7810802" y="4605158"/>
                  <a:pt x="7792012" y="4640512"/>
                  <a:pt x="7761916" y="4645030"/>
                </a:cubicBezTo>
                <a:cubicBezTo>
                  <a:pt x="7608452" y="4702950"/>
                  <a:pt x="7455009" y="4623970"/>
                  <a:pt x="7317344" y="4575062"/>
                </a:cubicBezTo>
                <a:lnTo>
                  <a:pt x="6926174" y="4113949"/>
                </a:lnTo>
                <a:lnTo>
                  <a:pt x="6919410" y="4113949"/>
                </a:lnTo>
                <a:lnTo>
                  <a:pt x="7138324" y="5126461"/>
                </a:lnTo>
                <a:cubicBezTo>
                  <a:pt x="7127042" y="5156534"/>
                  <a:pt x="7084899" y="5168581"/>
                  <a:pt x="7052556" y="5177616"/>
                </a:cubicBezTo>
                <a:cubicBezTo>
                  <a:pt x="6884819" y="5197912"/>
                  <a:pt x="6745648" y="5133227"/>
                  <a:pt x="6601219" y="5088837"/>
                </a:cubicBezTo>
                <a:cubicBezTo>
                  <a:pt x="6554582" y="4982032"/>
                  <a:pt x="6519991" y="4867697"/>
                  <a:pt x="6473332" y="4760870"/>
                </a:cubicBezTo>
                <a:lnTo>
                  <a:pt x="6468836" y="4760870"/>
                </a:lnTo>
                <a:lnTo>
                  <a:pt x="6445506" y="5526643"/>
                </a:lnTo>
                <a:cubicBezTo>
                  <a:pt x="6406398" y="5556738"/>
                  <a:pt x="6345466" y="5545455"/>
                  <a:pt x="6292064" y="5547703"/>
                </a:cubicBezTo>
                <a:cubicBezTo>
                  <a:pt x="6156647" y="5528891"/>
                  <a:pt x="6028782" y="5489783"/>
                  <a:pt x="5903142" y="5445393"/>
                </a:cubicBezTo>
                <a:cubicBezTo>
                  <a:pt x="5894129" y="5415320"/>
                  <a:pt x="5898647" y="5379966"/>
                  <a:pt x="5891859" y="5349871"/>
                </a:cubicBezTo>
                <a:lnTo>
                  <a:pt x="5880576" y="5364165"/>
                </a:lnTo>
                <a:lnTo>
                  <a:pt x="5794831" y="5753064"/>
                </a:lnTo>
                <a:cubicBezTo>
                  <a:pt x="5615788" y="5771877"/>
                  <a:pt x="5460075" y="5690626"/>
                  <a:pt x="5296856" y="5646237"/>
                </a:cubicBezTo>
                <a:lnTo>
                  <a:pt x="5229159" y="5818514"/>
                </a:lnTo>
                <a:cubicBezTo>
                  <a:pt x="5077941" y="5807231"/>
                  <a:pt x="4941041" y="5737264"/>
                  <a:pt x="4798881" y="5688379"/>
                </a:cubicBezTo>
                <a:cubicBezTo>
                  <a:pt x="4787599" y="5711686"/>
                  <a:pt x="4775551" y="5753064"/>
                  <a:pt x="4747726" y="5746299"/>
                </a:cubicBezTo>
                <a:lnTo>
                  <a:pt x="4312189" y="5559750"/>
                </a:lnTo>
                <a:lnTo>
                  <a:pt x="4321202" y="5529655"/>
                </a:lnTo>
                <a:cubicBezTo>
                  <a:pt x="4221162" y="5461958"/>
                  <a:pt x="4113592" y="5408533"/>
                  <a:pt x="4009035" y="5352883"/>
                </a:cubicBezTo>
                <a:lnTo>
                  <a:pt x="4064685" y="5246055"/>
                </a:lnTo>
                <a:lnTo>
                  <a:pt x="3813450" y="5073800"/>
                </a:lnTo>
                <a:cubicBezTo>
                  <a:pt x="3841275" y="5022646"/>
                  <a:pt x="3881148" y="4976008"/>
                  <a:pt x="3911243" y="4924853"/>
                </a:cubicBezTo>
                <a:cubicBezTo>
                  <a:pt x="3851052" y="4862416"/>
                  <a:pt x="3781108" y="4796966"/>
                  <a:pt x="3711140" y="4745834"/>
                </a:cubicBezTo>
                <a:cubicBezTo>
                  <a:pt x="3746494" y="4678879"/>
                  <a:pt x="3813450" y="4627724"/>
                  <a:pt x="3855570" y="4564544"/>
                </a:cubicBezTo>
                <a:lnTo>
                  <a:pt x="3690081" y="4392267"/>
                </a:lnTo>
                <a:cubicBezTo>
                  <a:pt x="3736717" y="4320052"/>
                  <a:pt x="3811180" y="4262132"/>
                  <a:pt x="3871371" y="4196705"/>
                </a:cubicBezTo>
                <a:lnTo>
                  <a:pt x="3871371" y="4182411"/>
                </a:lnTo>
                <a:lnTo>
                  <a:pt x="3731459" y="4016921"/>
                </a:lnTo>
                <a:cubicBezTo>
                  <a:pt x="3803673" y="3951471"/>
                  <a:pt x="3873618" y="3881505"/>
                  <a:pt x="3950351" y="3823585"/>
                </a:cubicBezTo>
                <a:cubicBezTo>
                  <a:pt x="3920255" y="3758898"/>
                  <a:pt x="3866852" y="3700214"/>
                  <a:pt x="3829250" y="3640047"/>
                </a:cubicBezTo>
                <a:lnTo>
                  <a:pt x="4075968" y="3456509"/>
                </a:lnTo>
                <a:cubicBezTo>
                  <a:pt x="4048143" y="3394071"/>
                  <a:pt x="4013553" y="3333140"/>
                  <a:pt x="3971410" y="3275219"/>
                </a:cubicBezTo>
                <a:cubicBezTo>
                  <a:pt x="4052661" y="3209770"/>
                  <a:pt x="4153465" y="3168392"/>
                  <a:pt x="4239210" y="3105212"/>
                </a:cubicBezTo>
                <a:cubicBezTo>
                  <a:pt x="4224916" y="3039763"/>
                  <a:pt x="4180548" y="2977325"/>
                  <a:pt x="4150453" y="2914146"/>
                </a:cubicBezTo>
                <a:lnTo>
                  <a:pt x="4166996" y="2897603"/>
                </a:lnTo>
                <a:lnTo>
                  <a:pt x="4437042" y="2769716"/>
                </a:lnTo>
                <a:cubicBezTo>
                  <a:pt x="4423512" y="2692242"/>
                  <a:pt x="4383640" y="2629804"/>
                  <a:pt x="4355815" y="2557589"/>
                </a:cubicBezTo>
                <a:cubicBezTo>
                  <a:pt x="4460372" y="2527494"/>
                  <a:pt x="4560413" y="2490634"/>
                  <a:pt x="4662723" y="2453032"/>
                </a:cubicBezTo>
                <a:cubicBezTo>
                  <a:pt x="4658205" y="2369534"/>
                  <a:pt x="4616085" y="2301837"/>
                  <a:pt x="4590507" y="2227352"/>
                </a:cubicBezTo>
                <a:cubicBezTo>
                  <a:pt x="4692818" y="2206292"/>
                  <a:pt x="4792858" y="2185975"/>
                  <a:pt x="4897416" y="2171680"/>
                </a:cubicBezTo>
                <a:cubicBezTo>
                  <a:pt x="3163516" y="1818135"/>
                  <a:pt x="1587599" y="2178468"/>
                  <a:pt x="836119" y="3258655"/>
                </a:cubicBezTo>
                <a:cubicBezTo>
                  <a:pt x="269312" y="4077089"/>
                  <a:pt x="282663" y="5151842"/>
                  <a:pt x="762680" y="6228287"/>
                </a:cubicBezTo>
                <a:lnTo>
                  <a:pt x="828056" y="6359016"/>
                </a:lnTo>
                <a:lnTo>
                  <a:pt x="412052" y="6359016"/>
                </a:lnTo>
                <a:lnTo>
                  <a:pt x="325549" y="6163064"/>
                </a:lnTo>
                <a:cubicBezTo>
                  <a:pt x="-127878" y="5068646"/>
                  <a:pt x="-124648" y="3998933"/>
                  <a:pt x="442702" y="3181945"/>
                </a:cubicBezTo>
                <a:cubicBezTo>
                  <a:pt x="1245315" y="2025003"/>
                  <a:pt x="2979214" y="1666941"/>
                  <a:pt x="4899663" y="2094970"/>
                </a:cubicBezTo>
                <a:cubicBezTo>
                  <a:pt x="4888380" y="2027273"/>
                  <a:pt x="4865072" y="1964835"/>
                  <a:pt x="4844013" y="1901633"/>
                </a:cubicBezTo>
                <a:lnTo>
                  <a:pt x="5150920" y="1915928"/>
                </a:lnTo>
                <a:cubicBezTo>
                  <a:pt x="5165215" y="1894868"/>
                  <a:pt x="5209582" y="1871560"/>
                  <a:pt x="5169732" y="1850478"/>
                </a:cubicBezTo>
                <a:cubicBezTo>
                  <a:pt x="5162945" y="1824923"/>
                  <a:pt x="5169732" y="1785051"/>
                  <a:pt x="5162945" y="1757204"/>
                </a:cubicBezTo>
                <a:lnTo>
                  <a:pt x="5116307" y="1601491"/>
                </a:lnTo>
                <a:cubicBezTo>
                  <a:pt x="5228394" y="1592478"/>
                  <a:pt x="5368306" y="1771498"/>
                  <a:pt x="5451804" y="1599244"/>
                </a:cubicBezTo>
                <a:cubicBezTo>
                  <a:pt x="5458569" y="1504463"/>
                  <a:pt x="5435262" y="1406671"/>
                  <a:pt x="5409685" y="1315644"/>
                </a:cubicBezTo>
                <a:lnTo>
                  <a:pt x="5426227" y="1317914"/>
                </a:lnTo>
                <a:lnTo>
                  <a:pt x="5602999" y="1455578"/>
                </a:lnTo>
                <a:cubicBezTo>
                  <a:pt x="5649637" y="1392376"/>
                  <a:pt x="5782784" y="1371316"/>
                  <a:pt x="5745181" y="1266759"/>
                </a:cubicBezTo>
                <a:cubicBezTo>
                  <a:pt x="5761724" y="1190027"/>
                  <a:pt x="5733899" y="1122330"/>
                  <a:pt x="5719604" y="1052362"/>
                </a:cubicBezTo>
                <a:cubicBezTo>
                  <a:pt x="5763994" y="1108035"/>
                  <a:pt x="5805349" y="1187015"/>
                  <a:pt x="5849739" y="1254712"/>
                </a:cubicBezTo>
                <a:lnTo>
                  <a:pt x="6045324" y="1117070"/>
                </a:lnTo>
                <a:cubicBezTo>
                  <a:pt x="6075419" y="1019278"/>
                  <a:pt x="6059619" y="902674"/>
                  <a:pt x="6045324" y="804881"/>
                </a:cubicBezTo>
                <a:cubicBezTo>
                  <a:pt x="6079914" y="862801"/>
                  <a:pt x="6138599" y="962864"/>
                  <a:pt x="6117539" y="1062904"/>
                </a:cubicBezTo>
                <a:lnTo>
                  <a:pt x="6349984" y="928251"/>
                </a:lnTo>
                <a:cubicBezTo>
                  <a:pt x="6375562" y="816928"/>
                  <a:pt x="6373292" y="695806"/>
                  <a:pt x="6377809" y="576954"/>
                </a:cubicBezTo>
                <a:cubicBezTo>
                  <a:pt x="6407904" y="619096"/>
                  <a:pt x="6426694" y="677016"/>
                  <a:pt x="6445506" y="728149"/>
                </a:cubicBezTo>
                <a:cubicBezTo>
                  <a:pt x="6456789" y="781574"/>
                  <a:pt x="6440247" y="830459"/>
                  <a:pt x="6431212" y="879366"/>
                </a:cubicBezTo>
                <a:cubicBezTo>
                  <a:pt x="6501179" y="853789"/>
                  <a:pt x="6563617" y="818434"/>
                  <a:pt x="6631314" y="790587"/>
                </a:cubicBezTo>
                <a:cubicBezTo>
                  <a:pt x="6661409" y="652945"/>
                  <a:pt x="6699012" y="516022"/>
                  <a:pt x="6724589" y="378380"/>
                </a:cubicBezTo>
                <a:cubicBezTo>
                  <a:pt x="6754684" y="425018"/>
                  <a:pt x="6773474" y="490445"/>
                  <a:pt x="6794556" y="548387"/>
                </a:cubicBezTo>
                <a:cubicBezTo>
                  <a:pt x="6808828" y="627367"/>
                  <a:pt x="6752414" y="674005"/>
                  <a:pt x="6745648" y="741702"/>
                </a:cubicBezTo>
                <a:lnTo>
                  <a:pt x="6894596" y="697312"/>
                </a:lnTo>
                <a:cubicBezTo>
                  <a:pt x="6962294" y="537082"/>
                  <a:pt x="7020214" y="376110"/>
                  <a:pt x="7083393" y="215880"/>
                </a:cubicBezTo>
                <a:cubicBezTo>
                  <a:pt x="7118748" y="273823"/>
                  <a:pt x="7146596" y="348285"/>
                  <a:pt x="7151113" y="425018"/>
                </a:cubicBezTo>
                <a:cubicBezTo>
                  <a:pt x="7125536" y="506245"/>
                  <a:pt x="7074380" y="578460"/>
                  <a:pt x="7044285" y="657440"/>
                </a:cubicBezTo>
                <a:cubicBezTo>
                  <a:pt x="7090922" y="636380"/>
                  <a:pt x="7167655" y="661958"/>
                  <a:pt x="7181950" y="592013"/>
                </a:cubicBezTo>
                <a:cubicBezTo>
                  <a:pt x="7270707" y="425018"/>
                  <a:pt x="7360970" y="257258"/>
                  <a:pt x="7449750" y="89521"/>
                </a:cubicBezTo>
                <a:cubicBezTo>
                  <a:pt x="7482092" y="163984"/>
                  <a:pt x="7516682" y="240716"/>
                  <a:pt x="7509918" y="329473"/>
                </a:cubicBezTo>
                <a:cubicBezTo>
                  <a:pt x="7451233" y="427265"/>
                  <a:pt x="7379018" y="520540"/>
                  <a:pt x="7321098" y="620580"/>
                </a:cubicBezTo>
                <a:lnTo>
                  <a:pt x="7400100" y="620580"/>
                </a:lnTo>
                <a:lnTo>
                  <a:pt x="7812308" y="20318"/>
                </a:lnTo>
                <a:cubicBezTo>
                  <a:pt x="7849932" y="85745"/>
                  <a:pt x="7877757" y="172255"/>
                  <a:pt x="7875510" y="258022"/>
                </a:cubicBezTo>
                <a:lnTo>
                  <a:pt x="7575367" y="634874"/>
                </a:lnTo>
                <a:cubicBezTo>
                  <a:pt x="7584380" y="649169"/>
                  <a:pt x="7612228" y="646921"/>
                  <a:pt x="7631017" y="65143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50000"/>
                </a:schemeClr>
              </a:gs>
              <a:gs pos="47000">
                <a:schemeClr val="bg1"/>
              </a:gs>
            </a:gsLst>
            <a:lin ang="66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B49B0-5268-B44C-A176-01C89F55F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3B9CAC58-44C9-4DC0-A6AF-0B4057C34224}" type="slidenum">
              <a:rPr lang="ru-RU" noProof="0" smtClean="0"/>
              <a:pPr lvl="0"/>
              <a:t>12</a:t>
            </a:fld>
            <a:endParaRPr lang="ru-RU" noProof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367A437-ED31-DC4D-A316-9E58D0BF59BE}"/>
              </a:ext>
            </a:extLst>
          </p:cNvPr>
          <p:cNvGrpSpPr/>
          <p:nvPr/>
        </p:nvGrpSpPr>
        <p:grpSpPr>
          <a:xfrm>
            <a:off x="0" y="2438400"/>
            <a:ext cx="7105675" cy="2105192"/>
            <a:chOff x="1524003" y="2438400"/>
            <a:chExt cx="7105675" cy="21051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23CB48-14F8-8049-8759-656E3A80F4AC}"/>
                </a:ext>
              </a:extLst>
            </p:cNvPr>
            <p:cNvSpPr txBox="1"/>
            <p:nvPr/>
          </p:nvSpPr>
          <p:spPr>
            <a:xfrm>
              <a:off x="2266663" y="2438400"/>
              <a:ext cx="6363015" cy="21051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800">
                <a:lnSpc>
                  <a:spcPct val="95000"/>
                </a:lnSpc>
                <a:spcAft>
                  <a:spcPts val="1400"/>
                </a:spcAft>
                <a:defRPr/>
              </a:pPr>
              <a:r>
                <a:rPr lang="ru-RU" sz="7200" b="1" dirty="0">
                  <a:solidFill>
                    <a:schemeClr val="accent2"/>
                  </a:solidFill>
                  <a:latin typeface="Arial"/>
                </a:rPr>
                <a:t>Спасибо </a:t>
              </a:r>
              <a:br>
                <a:rPr lang="ru-RU" sz="7200" b="1" dirty="0">
                  <a:solidFill>
                    <a:schemeClr val="accent2"/>
                  </a:solidFill>
                  <a:latin typeface="Arial"/>
                </a:rPr>
              </a:br>
              <a:r>
                <a:rPr lang="ru-RU" sz="7200" b="1" dirty="0">
                  <a:solidFill>
                    <a:schemeClr val="accent2"/>
                  </a:solidFill>
                  <a:latin typeface="Arial"/>
                </a:rPr>
                <a:t>за внимание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7E9F478D-0844-2D4D-A9C1-67F4CBF6C1FF}"/>
                </a:ext>
              </a:extLst>
            </p:cNvPr>
            <p:cNvGrpSpPr/>
            <p:nvPr/>
          </p:nvGrpSpPr>
          <p:grpSpPr>
            <a:xfrm>
              <a:off x="1524003" y="2438400"/>
              <a:ext cx="169863" cy="1981200"/>
              <a:chOff x="6273800" y="3260725"/>
              <a:chExt cx="169863" cy="3048000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FC382F7E-F213-BF48-933A-256809D2F790}"/>
                  </a:ext>
                </a:extLst>
              </p:cNvPr>
              <p:cNvSpPr/>
              <p:nvPr/>
            </p:nvSpPr>
            <p:spPr>
              <a:xfrm>
                <a:off x="6273800" y="3260725"/>
                <a:ext cx="169863" cy="304800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38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2F2DC96-3B42-DD4D-A07F-109DA06DC246}"/>
                  </a:ext>
                </a:extLst>
              </p:cNvPr>
              <p:cNvSpPr/>
              <p:nvPr/>
            </p:nvSpPr>
            <p:spPr>
              <a:xfrm>
                <a:off x="6371663" y="3260725"/>
                <a:ext cx="72000" cy="304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38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924B74-A2B2-724F-9AAA-96339C2B451D}"/>
              </a:ext>
            </a:extLst>
          </p:cNvPr>
          <p:cNvSpPr txBox="1"/>
          <p:nvPr/>
        </p:nvSpPr>
        <p:spPr>
          <a:xfrm>
            <a:off x="407988" y="6494400"/>
            <a:ext cx="685641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Коммерческая тайна ПАО «Силовые Машины». Россия, 195009, Санкт-Петербург,</a:t>
            </a:r>
            <a:r>
              <a:rPr lang="en-US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ул. Ватутина, д.3, Лит. А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использование, копирование, раскрытие или распространение материалов, содержащихся в данном документе (или приложениях к нему), строго запрещено.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89F647-F5FE-8F4E-B7A6-E7C87A5341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8">
            <a:extLst>
              <a:ext uri="{FF2B5EF4-FFF2-40B4-BE49-F238E27FC236}">
                <a16:creationId xmlns:a16="http://schemas.microsoft.com/office/drawing/2014/main" id="{380C1868-7CCC-4B9F-9BDE-16D8F88763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01</a:t>
            </a:r>
          </a:p>
        </p:txBody>
      </p:sp>
      <p:sp>
        <p:nvSpPr>
          <p:cNvPr id="10" name="Заголовок 24">
            <a:extLst>
              <a:ext uri="{FF2B5EF4-FFF2-40B4-BE49-F238E27FC236}">
                <a16:creationId xmlns:a16="http://schemas.microsoft.com/office/drawing/2014/main" id="{7176E395-2B0A-4BBF-BAD6-5AC67B74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923" y="1451489"/>
            <a:ext cx="6124585" cy="1116578"/>
          </a:xfrm>
        </p:spPr>
        <p:txBody>
          <a:bodyPr/>
          <a:lstStyle/>
          <a:p>
            <a:r>
              <a:rPr lang="ru-RU" dirty="0" smtClean="0"/>
              <a:t>АО «Силовые машины»</a:t>
            </a:r>
            <a:endParaRPr lang="ru-RU" dirty="0"/>
          </a:p>
        </p:txBody>
      </p:sp>
      <p:sp>
        <p:nvSpPr>
          <p:cNvPr id="11" name="Текст 54">
            <a:extLst>
              <a:ext uri="{FF2B5EF4-FFF2-40B4-BE49-F238E27FC236}">
                <a16:creationId xmlns:a16="http://schemas.microsoft.com/office/drawing/2014/main" id="{2CFD36F1-D00C-4240-87D4-3745E49B6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7922" y="3767552"/>
            <a:ext cx="6124586" cy="1108291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 smtClean="0"/>
              <a:t>Глобальная </a:t>
            </a:r>
            <a:r>
              <a:rPr lang="ru-RU" sz="2000" dirty="0"/>
              <a:t>энергомашиностроительная компания, входящая в пятерку мировых лидеров отрасли по объему установленного </a:t>
            </a:r>
            <a:r>
              <a:rPr lang="ru-RU" sz="2000" dirty="0" smtClean="0"/>
              <a:t>оборудования.</a:t>
            </a:r>
            <a:endParaRPr lang="ru-RU" sz="2000" dirty="0"/>
          </a:p>
          <a:p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D6355D-36ED-46E2-B9E0-C22C4DFECD81}"/>
              </a:ext>
            </a:extLst>
          </p:cNvPr>
          <p:cNvSpPr/>
          <p:nvPr/>
        </p:nvSpPr>
        <p:spPr>
          <a:xfrm>
            <a:off x="417946" y="0"/>
            <a:ext cx="2366683" cy="144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A9636-EE40-4DB1-B437-7C1AC6B6E42F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>
                    <a:alpha val="90000"/>
                  </a:schemeClr>
                </a:solidFill>
              </a:rPr>
            </a:b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13" name="Рисунок 1">
            <a:extLst>
              <a:ext uri="{FF2B5EF4-FFF2-40B4-BE49-F238E27FC236}">
                <a16:creationId xmlns:a16="http://schemas.microsoft.com/office/drawing/2014/main" id="{AFAF2522-B4AC-4D43-8027-919EDB6BF952}"/>
              </a:ext>
            </a:extLst>
          </p:cNvPr>
          <p:cNvSpPr/>
          <p:nvPr/>
        </p:nvSpPr>
        <p:spPr>
          <a:xfrm>
            <a:off x="1958890" y="531141"/>
            <a:ext cx="10322010" cy="5795713"/>
          </a:xfrm>
          <a:custGeom>
            <a:avLst/>
            <a:gdLst>
              <a:gd name="connsiteX0" fmla="*/ 5704283 w 7667625"/>
              <a:gd name="connsiteY0" fmla="*/ 2396490 h 4305300"/>
              <a:gd name="connsiteX1" fmla="*/ 5592841 w 7667625"/>
              <a:gd name="connsiteY1" fmla="*/ 2329815 h 4305300"/>
              <a:gd name="connsiteX2" fmla="*/ 5677613 w 7667625"/>
              <a:gd name="connsiteY2" fmla="*/ 2210753 h 4305300"/>
              <a:gd name="connsiteX3" fmla="*/ 6032896 w 7667625"/>
              <a:gd name="connsiteY3" fmla="*/ 2294573 h 4305300"/>
              <a:gd name="connsiteX4" fmla="*/ 6399608 w 7667625"/>
              <a:gd name="connsiteY4" fmla="*/ 2400300 h 4305300"/>
              <a:gd name="connsiteX5" fmla="*/ 6465330 w 7667625"/>
              <a:gd name="connsiteY5" fmla="*/ 2363153 h 4305300"/>
              <a:gd name="connsiteX6" fmla="*/ 6460568 w 7667625"/>
              <a:gd name="connsiteY6" fmla="*/ 2306003 h 4305300"/>
              <a:gd name="connsiteX7" fmla="*/ 5811916 w 7667625"/>
              <a:gd name="connsiteY7" fmla="*/ 2028825 h 4305300"/>
              <a:gd name="connsiteX8" fmla="*/ 5799533 w 7667625"/>
              <a:gd name="connsiteY8" fmla="*/ 2017395 h 4305300"/>
              <a:gd name="connsiteX9" fmla="*/ 5886210 w 7667625"/>
              <a:gd name="connsiteY9" fmla="*/ 1852613 h 4305300"/>
              <a:gd name="connsiteX10" fmla="*/ 5905260 w 7667625"/>
              <a:gd name="connsiteY10" fmla="*/ 1852613 h 4305300"/>
              <a:gd name="connsiteX11" fmla="*/ 6563438 w 7667625"/>
              <a:gd name="connsiteY11" fmla="*/ 1894523 h 4305300"/>
              <a:gd name="connsiteX12" fmla="*/ 6712028 w 7667625"/>
              <a:gd name="connsiteY12" fmla="*/ 1867853 h 4305300"/>
              <a:gd name="connsiteX13" fmla="*/ 6694883 w 7667625"/>
              <a:gd name="connsiteY13" fmla="*/ 1809750 h 4305300"/>
              <a:gd name="connsiteX14" fmla="*/ 5949075 w 7667625"/>
              <a:gd name="connsiteY14" fmla="*/ 1707833 h 4305300"/>
              <a:gd name="connsiteX15" fmla="*/ 5998605 w 7667625"/>
              <a:gd name="connsiteY15" fmla="*/ 1550670 h 4305300"/>
              <a:gd name="connsiteX16" fmla="*/ 6044325 w 7667625"/>
              <a:gd name="connsiteY16" fmla="*/ 1533525 h 4305300"/>
              <a:gd name="connsiteX17" fmla="*/ 6822518 w 7667625"/>
              <a:gd name="connsiteY17" fmla="*/ 1438275 h 4305300"/>
              <a:gd name="connsiteX18" fmla="*/ 6841568 w 7667625"/>
              <a:gd name="connsiteY18" fmla="*/ 1420178 h 4305300"/>
              <a:gd name="connsiteX19" fmla="*/ 6829185 w 7667625"/>
              <a:gd name="connsiteY19" fmla="*/ 1356360 h 4305300"/>
              <a:gd name="connsiteX20" fmla="*/ 6676785 w 7667625"/>
              <a:gd name="connsiteY20" fmla="*/ 1319213 h 4305300"/>
              <a:gd name="connsiteX21" fmla="*/ 6395798 w 7667625"/>
              <a:gd name="connsiteY21" fmla="*/ 1385888 h 4305300"/>
              <a:gd name="connsiteX22" fmla="*/ 6033848 w 7667625"/>
              <a:gd name="connsiteY22" fmla="*/ 1416368 h 4305300"/>
              <a:gd name="connsiteX23" fmla="*/ 6029085 w 7667625"/>
              <a:gd name="connsiteY23" fmla="*/ 1413510 h 4305300"/>
              <a:gd name="connsiteX24" fmla="*/ 6044325 w 7667625"/>
              <a:gd name="connsiteY24" fmla="*/ 1278255 h 4305300"/>
              <a:gd name="connsiteX25" fmla="*/ 6047183 w 7667625"/>
              <a:gd name="connsiteY25" fmla="*/ 1273493 h 4305300"/>
              <a:gd name="connsiteX26" fmla="*/ 6764416 w 7667625"/>
              <a:gd name="connsiteY26" fmla="*/ 1064895 h 4305300"/>
              <a:gd name="connsiteX27" fmla="*/ 6860618 w 7667625"/>
              <a:gd name="connsiteY27" fmla="*/ 1034415 h 4305300"/>
              <a:gd name="connsiteX28" fmla="*/ 6841568 w 7667625"/>
              <a:gd name="connsiteY28" fmla="*/ 968693 h 4305300"/>
              <a:gd name="connsiteX29" fmla="*/ 6747271 w 7667625"/>
              <a:gd name="connsiteY29" fmla="*/ 902970 h 4305300"/>
              <a:gd name="connsiteX30" fmla="*/ 6734888 w 7667625"/>
              <a:gd name="connsiteY30" fmla="*/ 904875 h 4305300"/>
              <a:gd name="connsiteX31" fmla="*/ 6176723 w 7667625"/>
              <a:gd name="connsiteY31" fmla="*/ 1130618 h 4305300"/>
              <a:gd name="connsiteX32" fmla="*/ 6043373 w 7667625"/>
              <a:gd name="connsiteY32" fmla="*/ 1165860 h 4305300"/>
              <a:gd name="connsiteX33" fmla="*/ 6023371 w 7667625"/>
              <a:gd name="connsiteY33" fmla="*/ 1054418 h 4305300"/>
              <a:gd name="connsiteX34" fmla="*/ 6782513 w 7667625"/>
              <a:gd name="connsiteY34" fmla="*/ 722948 h 4305300"/>
              <a:gd name="connsiteX35" fmla="*/ 6775846 w 7667625"/>
              <a:gd name="connsiteY35" fmla="*/ 669608 h 4305300"/>
              <a:gd name="connsiteX36" fmla="*/ 6704408 w 7667625"/>
              <a:gd name="connsiteY36" fmla="*/ 567690 h 4305300"/>
              <a:gd name="connsiteX37" fmla="*/ 5990033 w 7667625"/>
              <a:gd name="connsiteY37" fmla="*/ 955358 h 4305300"/>
              <a:gd name="connsiteX38" fmla="*/ 5954791 w 7667625"/>
              <a:gd name="connsiteY38" fmla="*/ 878205 h 4305300"/>
              <a:gd name="connsiteX39" fmla="*/ 6652021 w 7667625"/>
              <a:gd name="connsiteY39" fmla="*/ 477203 h 4305300"/>
              <a:gd name="connsiteX40" fmla="*/ 6652021 w 7667625"/>
              <a:gd name="connsiteY40" fmla="*/ 468630 h 4305300"/>
              <a:gd name="connsiteX41" fmla="*/ 6580583 w 7667625"/>
              <a:gd name="connsiteY41" fmla="*/ 314325 h 4305300"/>
              <a:gd name="connsiteX42" fmla="*/ 6577725 w 7667625"/>
              <a:gd name="connsiteY42" fmla="*/ 317183 h 4305300"/>
              <a:gd name="connsiteX43" fmla="*/ 5915738 w 7667625"/>
              <a:gd name="connsiteY43" fmla="*/ 773430 h 4305300"/>
              <a:gd name="connsiteX44" fmla="*/ 5890973 w 7667625"/>
              <a:gd name="connsiteY44" fmla="*/ 784860 h 4305300"/>
              <a:gd name="connsiteX45" fmla="*/ 5866208 w 7667625"/>
              <a:gd name="connsiteY45" fmla="*/ 736283 h 4305300"/>
              <a:gd name="connsiteX46" fmla="*/ 5869066 w 7667625"/>
              <a:gd name="connsiteY46" fmla="*/ 736283 h 4305300"/>
              <a:gd name="connsiteX47" fmla="*/ 6461521 w 7667625"/>
              <a:gd name="connsiteY47" fmla="*/ 310515 h 4305300"/>
              <a:gd name="connsiteX48" fmla="*/ 6407228 w 7667625"/>
              <a:gd name="connsiteY48" fmla="*/ 140018 h 4305300"/>
              <a:gd name="connsiteX49" fmla="*/ 5997653 w 7667625"/>
              <a:gd name="connsiteY49" fmla="*/ 479108 h 4305300"/>
              <a:gd name="connsiteX50" fmla="*/ 5800485 w 7667625"/>
              <a:gd name="connsiteY50" fmla="*/ 642938 h 4305300"/>
              <a:gd name="connsiteX51" fmla="*/ 5778578 w 7667625"/>
              <a:gd name="connsiteY51" fmla="*/ 607695 h 4305300"/>
              <a:gd name="connsiteX52" fmla="*/ 6234825 w 7667625"/>
              <a:gd name="connsiteY52" fmla="*/ 213360 h 4305300"/>
              <a:gd name="connsiteX53" fmla="*/ 6234825 w 7667625"/>
              <a:gd name="connsiteY53" fmla="*/ 175260 h 4305300"/>
              <a:gd name="connsiteX54" fmla="*/ 6184343 w 7667625"/>
              <a:gd name="connsiteY54" fmla="*/ 40958 h 4305300"/>
              <a:gd name="connsiteX55" fmla="*/ 5688091 w 7667625"/>
              <a:gd name="connsiteY55" fmla="*/ 532448 h 4305300"/>
              <a:gd name="connsiteX56" fmla="*/ 5657610 w 7667625"/>
              <a:gd name="connsiteY56" fmla="*/ 510540 h 4305300"/>
              <a:gd name="connsiteX57" fmla="*/ 5985271 w 7667625"/>
              <a:gd name="connsiteY57" fmla="*/ 173355 h 4305300"/>
              <a:gd name="connsiteX58" fmla="*/ 5945266 w 7667625"/>
              <a:gd name="connsiteY58" fmla="*/ 6668 h 4305300"/>
              <a:gd name="connsiteX59" fmla="*/ 5939550 w 7667625"/>
              <a:gd name="connsiteY59" fmla="*/ 0 h 4305300"/>
              <a:gd name="connsiteX60" fmla="*/ 5547121 w 7667625"/>
              <a:gd name="connsiteY60" fmla="*/ 467678 h 4305300"/>
              <a:gd name="connsiteX61" fmla="*/ 5507116 w 7667625"/>
              <a:gd name="connsiteY61" fmla="*/ 456248 h 4305300"/>
              <a:gd name="connsiteX62" fmla="*/ 5724285 w 7667625"/>
              <a:gd name="connsiteY62" fmla="*/ 184785 h 4305300"/>
              <a:gd name="connsiteX63" fmla="*/ 5678566 w 7667625"/>
              <a:gd name="connsiteY63" fmla="*/ 14288 h 4305300"/>
              <a:gd name="connsiteX64" fmla="*/ 5378528 w 7667625"/>
              <a:gd name="connsiteY64" fmla="*/ 444818 h 4305300"/>
              <a:gd name="connsiteX65" fmla="*/ 5321378 w 7667625"/>
              <a:gd name="connsiteY65" fmla="*/ 444818 h 4305300"/>
              <a:gd name="connsiteX66" fmla="*/ 5458538 w 7667625"/>
              <a:gd name="connsiteY66" fmla="*/ 236220 h 4305300"/>
              <a:gd name="connsiteX67" fmla="*/ 5414723 w 7667625"/>
              <a:gd name="connsiteY67" fmla="*/ 63818 h 4305300"/>
              <a:gd name="connsiteX68" fmla="*/ 5220413 w 7667625"/>
              <a:gd name="connsiteY68" fmla="*/ 424815 h 4305300"/>
              <a:gd name="connsiteX69" fmla="*/ 5120400 w 7667625"/>
              <a:gd name="connsiteY69" fmla="*/ 471488 h 4305300"/>
              <a:gd name="connsiteX70" fmla="*/ 5198505 w 7667625"/>
              <a:gd name="connsiteY70" fmla="*/ 304800 h 4305300"/>
              <a:gd name="connsiteX71" fmla="*/ 5148975 w 7667625"/>
              <a:gd name="connsiteY71" fmla="*/ 154305 h 4305300"/>
              <a:gd name="connsiteX72" fmla="*/ 5011816 w 7667625"/>
              <a:gd name="connsiteY72" fmla="*/ 500063 h 4305300"/>
              <a:gd name="connsiteX73" fmla="*/ 4903230 w 7667625"/>
              <a:gd name="connsiteY73" fmla="*/ 531495 h 4305300"/>
              <a:gd name="connsiteX74" fmla="*/ 4938473 w 7667625"/>
              <a:gd name="connsiteY74" fmla="*/ 392430 h 4305300"/>
              <a:gd name="connsiteX75" fmla="*/ 4887991 w 7667625"/>
              <a:gd name="connsiteY75" fmla="*/ 270510 h 4305300"/>
              <a:gd name="connsiteX76" fmla="*/ 4820363 w 7667625"/>
              <a:gd name="connsiteY76" fmla="*/ 566738 h 4305300"/>
              <a:gd name="connsiteX77" fmla="*/ 4674630 w 7667625"/>
              <a:gd name="connsiteY77" fmla="*/ 630555 h 4305300"/>
              <a:gd name="connsiteX78" fmla="*/ 4685108 w 7667625"/>
              <a:gd name="connsiteY78" fmla="*/ 521970 h 4305300"/>
              <a:gd name="connsiteX79" fmla="*/ 4635578 w 7667625"/>
              <a:gd name="connsiteY79" fmla="*/ 413385 h 4305300"/>
              <a:gd name="connsiteX80" fmla="*/ 4615576 w 7667625"/>
              <a:gd name="connsiteY80" fmla="*/ 665798 h 4305300"/>
              <a:gd name="connsiteX81" fmla="*/ 4446983 w 7667625"/>
              <a:gd name="connsiteY81" fmla="*/ 762000 h 4305300"/>
              <a:gd name="connsiteX82" fmla="*/ 4394595 w 7667625"/>
              <a:gd name="connsiteY82" fmla="*/ 577215 h 4305300"/>
              <a:gd name="connsiteX83" fmla="*/ 4394595 w 7667625"/>
              <a:gd name="connsiteY83" fmla="*/ 801053 h 4305300"/>
              <a:gd name="connsiteX84" fmla="*/ 4252673 w 7667625"/>
              <a:gd name="connsiteY84" fmla="*/ 900113 h 4305300"/>
              <a:gd name="connsiteX85" fmla="*/ 4158375 w 7667625"/>
              <a:gd name="connsiteY85" fmla="*/ 754380 h 4305300"/>
              <a:gd name="connsiteX86" fmla="*/ 4177425 w 7667625"/>
              <a:gd name="connsiteY86" fmla="*/ 908685 h 4305300"/>
              <a:gd name="connsiteX87" fmla="*/ 4074555 w 7667625"/>
              <a:gd name="connsiteY87" fmla="*/ 1043940 h 4305300"/>
              <a:gd name="connsiteX88" fmla="*/ 3945968 w 7667625"/>
              <a:gd name="connsiteY88" fmla="*/ 944880 h 4305300"/>
              <a:gd name="connsiteX89" fmla="*/ 3933585 w 7667625"/>
              <a:gd name="connsiteY89" fmla="*/ 942975 h 4305300"/>
              <a:gd name="connsiteX90" fmla="*/ 3964065 w 7667625"/>
              <a:gd name="connsiteY90" fmla="*/ 1146810 h 4305300"/>
              <a:gd name="connsiteX91" fmla="*/ 3720225 w 7667625"/>
              <a:gd name="connsiteY91" fmla="*/ 1148715 h 4305300"/>
              <a:gd name="connsiteX92" fmla="*/ 3754515 w 7667625"/>
              <a:gd name="connsiteY92" fmla="*/ 1260158 h 4305300"/>
              <a:gd name="connsiteX93" fmla="*/ 3759278 w 7667625"/>
              <a:gd name="connsiteY93" fmla="*/ 1326833 h 4305300"/>
              <a:gd name="connsiteX94" fmla="*/ 3745943 w 7667625"/>
              <a:gd name="connsiteY94" fmla="*/ 1373505 h 4305300"/>
              <a:gd name="connsiteX95" fmla="*/ 3523058 w 7667625"/>
              <a:gd name="connsiteY95" fmla="*/ 1363028 h 4305300"/>
              <a:gd name="connsiteX96" fmla="*/ 3563063 w 7667625"/>
              <a:gd name="connsiteY96" fmla="*/ 1502093 h 4305300"/>
              <a:gd name="connsiteX97" fmla="*/ 321705 w 7667625"/>
              <a:gd name="connsiteY97" fmla="*/ 2284095 h 4305300"/>
              <a:gd name="connsiteX98" fmla="*/ 189308 w 7667625"/>
              <a:gd name="connsiteY98" fmla="*/ 4305300 h 4305300"/>
              <a:gd name="connsiteX99" fmla="*/ 484583 w 7667625"/>
              <a:gd name="connsiteY99" fmla="*/ 4305300 h 4305300"/>
              <a:gd name="connsiteX100" fmla="*/ 607455 w 7667625"/>
              <a:gd name="connsiteY100" fmla="*/ 2339340 h 4305300"/>
              <a:gd name="connsiteX101" fmla="*/ 3559253 w 7667625"/>
              <a:gd name="connsiteY101" fmla="*/ 1559243 h 4305300"/>
              <a:gd name="connsiteX102" fmla="*/ 3336368 w 7667625"/>
              <a:gd name="connsiteY102" fmla="*/ 1599248 h 4305300"/>
              <a:gd name="connsiteX103" fmla="*/ 3388755 w 7667625"/>
              <a:gd name="connsiteY103" fmla="*/ 1761173 h 4305300"/>
              <a:gd name="connsiteX104" fmla="*/ 3165870 w 7667625"/>
              <a:gd name="connsiteY104" fmla="*/ 1836420 h 4305300"/>
              <a:gd name="connsiteX105" fmla="*/ 3224925 w 7667625"/>
              <a:gd name="connsiteY105" fmla="*/ 1988820 h 4305300"/>
              <a:gd name="connsiteX106" fmla="*/ 3028710 w 7667625"/>
              <a:gd name="connsiteY106" fmla="*/ 2080260 h 4305300"/>
              <a:gd name="connsiteX107" fmla="*/ 3016328 w 7667625"/>
              <a:gd name="connsiteY107" fmla="*/ 2091690 h 4305300"/>
              <a:gd name="connsiteX108" fmla="*/ 3081098 w 7667625"/>
              <a:gd name="connsiteY108" fmla="*/ 2228850 h 4305300"/>
              <a:gd name="connsiteX109" fmla="*/ 2886788 w 7667625"/>
              <a:gd name="connsiteY109" fmla="*/ 2350770 h 4305300"/>
              <a:gd name="connsiteX110" fmla="*/ 2962988 w 7667625"/>
              <a:gd name="connsiteY110" fmla="*/ 2481263 h 4305300"/>
              <a:gd name="connsiteX111" fmla="*/ 2783918 w 7667625"/>
              <a:gd name="connsiteY111" fmla="*/ 2612708 h 4305300"/>
              <a:gd name="connsiteX112" fmla="*/ 2871548 w 7667625"/>
              <a:gd name="connsiteY112" fmla="*/ 2744153 h 4305300"/>
              <a:gd name="connsiteX113" fmla="*/ 2712480 w 7667625"/>
              <a:gd name="connsiteY113" fmla="*/ 2883218 h 4305300"/>
              <a:gd name="connsiteX114" fmla="*/ 2814398 w 7667625"/>
              <a:gd name="connsiteY114" fmla="*/ 3002280 h 4305300"/>
              <a:gd name="connsiteX115" fmla="*/ 2814398 w 7667625"/>
              <a:gd name="connsiteY115" fmla="*/ 3012758 h 4305300"/>
              <a:gd name="connsiteX116" fmla="*/ 2682953 w 7667625"/>
              <a:gd name="connsiteY116" fmla="*/ 3152775 h 4305300"/>
              <a:gd name="connsiteX117" fmla="*/ 2802968 w 7667625"/>
              <a:gd name="connsiteY117" fmla="*/ 3276600 h 4305300"/>
              <a:gd name="connsiteX118" fmla="*/ 2698193 w 7667625"/>
              <a:gd name="connsiteY118" fmla="*/ 3407093 h 4305300"/>
              <a:gd name="connsiteX119" fmla="*/ 2843925 w 7667625"/>
              <a:gd name="connsiteY119" fmla="*/ 3535680 h 4305300"/>
              <a:gd name="connsiteX120" fmla="*/ 2772488 w 7667625"/>
              <a:gd name="connsiteY120" fmla="*/ 3642360 h 4305300"/>
              <a:gd name="connsiteX121" fmla="*/ 2955368 w 7667625"/>
              <a:gd name="connsiteY121" fmla="*/ 3766185 h 4305300"/>
              <a:gd name="connsiteX122" fmla="*/ 2915363 w 7667625"/>
              <a:gd name="connsiteY122" fmla="*/ 3843338 h 4305300"/>
              <a:gd name="connsiteX123" fmla="*/ 3142058 w 7667625"/>
              <a:gd name="connsiteY123" fmla="*/ 3970020 h 4305300"/>
              <a:gd name="connsiteX124" fmla="*/ 3135390 w 7667625"/>
              <a:gd name="connsiteY124" fmla="*/ 3991928 h 4305300"/>
              <a:gd name="connsiteX125" fmla="*/ 3451620 w 7667625"/>
              <a:gd name="connsiteY125" fmla="*/ 4126230 h 4305300"/>
              <a:gd name="connsiteX126" fmla="*/ 3488768 w 7667625"/>
              <a:gd name="connsiteY126" fmla="*/ 4084320 h 4305300"/>
              <a:gd name="connsiteX127" fmla="*/ 3801188 w 7667625"/>
              <a:gd name="connsiteY127" fmla="*/ 4177665 h 4305300"/>
              <a:gd name="connsiteX128" fmla="*/ 3850718 w 7667625"/>
              <a:gd name="connsiteY128" fmla="*/ 4053840 h 4305300"/>
              <a:gd name="connsiteX129" fmla="*/ 4212668 w 7667625"/>
              <a:gd name="connsiteY129" fmla="*/ 4130993 h 4305300"/>
              <a:gd name="connsiteX130" fmla="*/ 4274580 w 7667625"/>
              <a:gd name="connsiteY130" fmla="*/ 3851910 h 4305300"/>
              <a:gd name="connsiteX131" fmla="*/ 4283153 w 7667625"/>
              <a:gd name="connsiteY131" fmla="*/ 3841433 h 4305300"/>
              <a:gd name="connsiteX132" fmla="*/ 4291726 w 7667625"/>
              <a:gd name="connsiteY132" fmla="*/ 3910013 h 4305300"/>
              <a:gd name="connsiteX133" fmla="*/ 4574618 w 7667625"/>
              <a:gd name="connsiteY133" fmla="*/ 3983355 h 4305300"/>
              <a:gd name="connsiteX134" fmla="*/ 4686060 w 7667625"/>
              <a:gd name="connsiteY134" fmla="*/ 3968115 h 4305300"/>
              <a:gd name="connsiteX135" fmla="*/ 4703205 w 7667625"/>
              <a:gd name="connsiteY135" fmla="*/ 3418523 h 4305300"/>
              <a:gd name="connsiteX136" fmla="*/ 4706063 w 7667625"/>
              <a:gd name="connsiteY136" fmla="*/ 3418523 h 4305300"/>
              <a:gd name="connsiteX137" fmla="*/ 4799408 w 7667625"/>
              <a:gd name="connsiteY137" fmla="*/ 3653790 h 4305300"/>
              <a:gd name="connsiteX138" fmla="*/ 5127068 w 7667625"/>
              <a:gd name="connsiteY138" fmla="*/ 3717608 h 4305300"/>
              <a:gd name="connsiteX139" fmla="*/ 5188980 w 7667625"/>
              <a:gd name="connsiteY139" fmla="*/ 3680460 h 4305300"/>
              <a:gd name="connsiteX140" fmla="*/ 5028960 w 7667625"/>
              <a:gd name="connsiteY140" fmla="*/ 2953703 h 4305300"/>
              <a:gd name="connsiteX141" fmla="*/ 5033723 w 7667625"/>
              <a:gd name="connsiteY141" fmla="*/ 2953703 h 4305300"/>
              <a:gd name="connsiteX142" fmla="*/ 5318521 w 7667625"/>
              <a:gd name="connsiteY142" fmla="*/ 3285173 h 4305300"/>
              <a:gd name="connsiteX143" fmla="*/ 5641418 w 7667625"/>
              <a:gd name="connsiteY143" fmla="*/ 3335655 h 4305300"/>
              <a:gd name="connsiteX144" fmla="*/ 5680471 w 7667625"/>
              <a:gd name="connsiteY144" fmla="*/ 3287078 h 4305300"/>
              <a:gd name="connsiteX145" fmla="*/ 5318521 w 7667625"/>
              <a:gd name="connsiteY145" fmla="*/ 2640330 h 4305300"/>
              <a:gd name="connsiteX146" fmla="*/ 5377575 w 7667625"/>
              <a:gd name="connsiteY146" fmla="*/ 2586990 h 4305300"/>
              <a:gd name="connsiteX147" fmla="*/ 5379480 w 7667625"/>
              <a:gd name="connsiteY147" fmla="*/ 2588895 h 4305300"/>
              <a:gd name="connsiteX148" fmla="*/ 5789055 w 7667625"/>
              <a:gd name="connsiteY148" fmla="*/ 2821305 h 4305300"/>
              <a:gd name="connsiteX149" fmla="*/ 6079568 w 7667625"/>
              <a:gd name="connsiteY149" fmla="*/ 2885123 h 4305300"/>
              <a:gd name="connsiteX150" fmla="*/ 6116716 w 7667625"/>
              <a:gd name="connsiteY150" fmla="*/ 2818448 h 4305300"/>
              <a:gd name="connsiteX151" fmla="*/ 5835728 w 7667625"/>
              <a:gd name="connsiteY151" fmla="*/ 2569845 h 4305300"/>
              <a:gd name="connsiteX152" fmla="*/ 7411163 w 7667625"/>
              <a:gd name="connsiteY152" fmla="*/ 4305300 h 4305300"/>
              <a:gd name="connsiteX153" fmla="*/ 7676910 w 7667625"/>
              <a:gd name="connsiteY153" fmla="*/ 4305300 h 4305300"/>
              <a:gd name="connsiteX154" fmla="*/ 7676910 w 7667625"/>
              <a:gd name="connsiteY154" fmla="*/ 4299585 h 4305300"/>
              <a:gd name="connsiteX155" fmla="*/ 5704283 w 7667625"/>
              <a:gd name="connsiteY155" fmla="*/ 2396490 h 4305300"/>
              <a:gd name="connsiteX156" fmla="*/ 3960255 w 7667625"/>
              <a:gd name="connsiteY156" fmla="*/ 3033713 h 4305300"/>
              <a:gd name="connsiteX157" fmla="*/ 3550680 w 7667625"/>
              <a:gd name="connsiteY157" fmla="*/ 3040380 h 4305300"/>
              <a:gd name="connsiteX158" fmla="*/ 3510675 w 7667625"/>
              <a:gd name="connsiteY158" fmla="*/ 2192655 h 4305300"/>
              <a:gd name="connsiteX159" fmla="*/ 3847860 w 7667625"/>
              <a:gd name="connsiteY159" fmla="*/ 1627823 h 4305300"/>
              <a:gd name="connsiteX160" fmla="*/ 5214698 w 7667625"/>
              <a:gd name="connsiteY160" fmla="*/ 2176463 h 4305300"/>
              <a:gd name="connsiteX161" fmla="*/ 3960255 w 7667625"/>
              <a:gd name="connsiteY161" fmla="*/ 3033713 h 4305300"/>
              <a:gd name="connsiteX162" fmla="*/ 5248035 w 7667625"/>
              <a:gd name="connsiteY162" fmla="*/ 2134553 h 4305300"/>
              <a:gd name="connsiteX163" fmla="*/ 3883103 w 7667625"/>
              <a:gd name="connsiteY163" fmla="*/ 1584960 h 4305300"/>
              <a:gd name="connsiteX164" fmla="*/ 5088968 w 7667625"/>
              <a:gd name="connsiteY164" fmla="*/ 756285 h 4305300"/>
              <a:gd name="connsiteX165" fmla="*/ 5237558 w 7667625"/>
              <a:gd name="connsiteY165" fmla="*/ 731520 h 4305300"/>
              <a:gd name="connsiteX166" fmla="*/ 5716666 w 7667625"/>
              <a:gd name="connsiteY166" fmla="*/ 857250 h 4305300"/>
              <a:gd name="connsiteX167" fmla="*/ 5486160 w 7667625"/>
              <a:gd name="connsiteY167" fmla="*/ 1799273 h 4305300"/>
              <a:gd name="connsiteX168" fmla="*/ 5248035 w 7667625"/>
              <a:gd name="connsiteY168" fmla="*/ 2134553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7667625" h="4305300">
                <a:moveTo>
                  <a:pt x="5704283" y="2396490"/>
                </a:moveTo>
                <a:cubicBezTo>
                  <a:pt x="5667135" y="2373630"/>
                  <a:pt x="5629988" y="2350770"/>
                  <a:pt x="5592841" y="2329815"/>
                </a:cubicBezTo>
                <a:lnTo>
                  <a:pt x="5677613" y="2210753"/>
                </a:lnTo>
                <a:lnTo>
                  <a:pt x="6032896" y="2294573"/>
                </a:lnTo>
                <a:cubicBezTo>
                  <a:pt x="6156721" y="2326005"/>
                  <a:pt x="6271021" y="2378393"/>
                  <a:pt x="6399608" y="2400300"/>
                </a:cubicBezTo>
                <a:cubicBezTo>
                  <a:pt x="6424373" y="2398395"/>
                  <a:pt x="6450091" y="2383155"/>
                  <a:pt x="6465330" y="2363153"/>
                </a:cubicBezTo>
                <a:cubicBezTo>
                  <a:pt x="6470093" y="2346008"/>
                  <a:pt x="6475808" y="2320290"/>
                  <a:pt x="6460568" y="2306003"/>
                </a:cubicBezTo>
                <a:lnTo>
                  <a:pt x="5811916" y="2028825"/>
                </a:lnTo>
                <a:lnTo>
                  <a:pt x="5799533" y="2017395"/>
                </a:lnTo>
                <a:cubicBezTo>
                  <a:pt x="5830013" y="1964055"/>
                  <a:pt x="5858588" y="1906905"/>
                  <a:pt x="5886210" y="1852613"/>
                </a:cubicBezTo>
                <a:lnTo>
                  <a:pt x="5905260" y="1852613"/>
                </a:lnTo>
                <a:lnTo>
                  <a:pt x="6563438" y="1894523"/>
                </a:lnTo>
                <a:cubicBezTo>
                  <a:pt x="6613921" y="1883093"/>
                  <a:pt x="6685358" y="1932623"/>
                  <a:pt x="6712028" y="1867853"/>
                </a:cubicBezTo>
                <a:cubicBezTo>
                  <a:pt x="6716791" y="1847850"/>
                  <a:pt x="6716791" y="1819275"/>
                  <a:pt x="6694883" y="1809750"/>
                </a:cubicBezTo>
                <a:lnTo>
                  <a:pt x="5949075" y="1707833"/>
                </a:lnTo>
                <a:cubicBezTo>
                  <a:pt x="5969078" y="1657350"/>
                  <a:pt x="5981460" y="1602105"/>
                  <a:pt x="5998605" y="1550670"/>
                </a:cubicBezTo>
                <a:cubicBezTo>
                  <a:pt x="6005273" y="1533525"/>
                  <a:pt x="6029085" y="1540193"/>
                  <a:pt x="6044325" y="1533525"/>
                </a:cubicBezTo>
                <a:lnTo>
                  <a:pt x="6822518" y="1438275"/>
                </a:lnTo>
                <a:lnTo>
                  <a:pt x="6841568" y="1420178"/>
                </a:lnTo>
                <a:cubicBezTo>
                  <a:pt x="6844425" y="1398270"/>
                  <a:pt x="6841568" y="1374458"/>
                  <a:pt x="6829185" y="1356360"/>
                </a:cubicBezTo>
                <a:cubicBezTo>
                  <a:pt x="6767273" y="1378268"/>
                  <a:pt x="6727268" y="1331595"/>
                  <a:pt x="6676785" y="1319213"/>
                </a:cubicBezTo>
                <a:lnTo>
                  <a:pt x="6395798" y="1385888"/>
                </a:lnTo>
                <a:lnTo>
                  <a:pt x="6033848" y="1416368"/>
                </a:lnTo>
                <a:lnTo>
                  <a:pt x="6029085" y="1413510"/>
                </a:lnTo>
                <a:cubicBezTo>
                  <a:pt x="6037658" y="1367790"/>
                  <a:pt x="6042421" y="1323023"/>
                  <a:pt x="6044325" y="1278255"/>
                </a:cubicBezTo>
                <a:lnTo>
                  <a:pt x="6047183" y="1273493"/>
                </a:lnTo>
                <a:lnTo>
                  <a:pt x="6764416" y="1064895"/>
                </a:lnTo>
                <a:lnTo>
                  <a:pt x="6860618" y="1034415"/>
                </a:lnTo>
                <a:cubicBezTo>
                  <a:pt x="6863475" y="1009650"/>
                  <a:pt x="6857760" y="987743"/>
                  <a:pt x="6841568" y="968693"/>
                </a:cubicBezTo>
                <a:cubicBezTo>
                  <a:pt x="6801563" y="970598"/>
                  <a:pt x="6780608" y="922020"/>
                  <a:pt x="6747271" y="902970"/>
                </a:cubicBezTo>
                <a:cubicBezTo>
                  <a:pt x="6744413" y="902970"/>
                  <a:pt x="6738698" y="901065"/>
                  <a:pt x="6734888" y="904875"/>
                </a:cubicBezTo>
                <a:lnTo>
                  <a:pt x="6176723" y="1130618"/>
                </a:lnTo>
                <a:lnTo>
                  <a:pt x="6043373" y="1165860"/>
                </a:lnTo>
                <a:lnTo>
                  <a:pt x="6023371" y="1054418"/>
                </a:lnTo>
                <a:lnTo>
                  <a:pt x="6782513" y="722948"/>
                </a:lnTo>
                <a:cubicBezTo>
                  <a:pt x="6804421" y="711518"/>
                  <a:pt x="6777750" y="687705"/>
                  <a:pt x="6775846" y="669608"/>
                </a:cubicBezTo>
                <a:cubicBezTo>
                  <a:pt x="6747271" y="638175"/>
                  <a:pt x="6730125" y="596265"/>
                  <a:pt x="6704408" y="567690"/>
                </a:cubicBezTo>
                <a:lnTo>
                  <a:pt x="5990033" y="955358"/>
                </a:lnTo>
                <a:cubicBezTo>
                  <a:pt x="5977650" y="928688"/>
                  <a:pt x="5966221" y="903923"/>
                  <a:pt x="5954791" y="878205"/>
                </a:cubicBezTo>
                <a:lnTo>
                  <a:pt x="6652021" y="477203"/>
                </a:lnTo>
                <a:lnTo>
                  <a:pt x="6652021" y="468630"/>
                </a:lnTo>
                <a:cubicBezTo>
                  <a:pt x="6630113" y="417195"/>
                  <a:pt x="6614873" y="357188"/>
                  <a:pt x="6580583" y="314325"/>
                </a:cubicBezTo>
                <a:lnTo>
                  <a:pt x="6577725" y="317183"/>
                </a:lnTo>
                <a:lnTo>
                  <a:pt x="5915738" y="773430"/>
                </a:lnTo>
                <a:lnTo>
                  <a:pt x="5890973" y="784860"/>
                </a:lnTo>
                <a:cubicBezTo>
                  <a:pt x="5888116" y="766763"/>
                  <a:pt x="5869066" y="754380"/>
                  <a:pt x="5866208" y="736283"/>
                </a:cubicBezTo>
                <a:lnTo>
                  <a:pt x="5869066" y="736283"/>
                </a:lnTo>
                <a:lnTo>
                  <a:pt x="6461521" y="310515"/>
                </a:lnTo>
                <a:cubicBezTo>
                  <a:pt x="6461521" y="246698"/>
                  <a:pt x="6429135" y="195263"/>
                  <a:pt x="6407228" y="140018"/>
                </a:cubicBezTo>
                <a:lnTo>
                  <a:pt x="5997653" y="479108"/>
                </a:lnTo>
                <a:lnTo>
                  <a:pt x="5800485" y="642938"/>
                </a:lnTo>
                <a:lnTo>
                  <a:pt x="5778578" y="607695"/>
                </a:lnTo>
                <a:lnTo>
                  <a:pt x="6234825" y="213360"/>
                </a:lnTo>
                <a:lnTo>
                  <a:pt x="6234825" y="175260"/>
                </a:lnTo>
                <a:cubicBezTo>
                  <a:pt x="6219585" y="129540"/>
                  <a:pt x="6211013" y="79058"/>
                  <a:pt x="6184343" y="40958"/>
                </a:cubicBezTo>
                <a:lnTo>
                  <a:pt x="5688091" y="532448"/>
                </a:lnTo>
                <a:cubicBezTo>
                  <a:pt x="5677613" y="525780"/>
                  <a:pt x="5663325" y="521018"/>
                  <a:pt x="5657610" y="510540"/>
                </a:cubicBezTo>
                <a:lnTo>
                  <a:pt x="5985271" y="173355"/>
                </a:lnTo>
                <a:cubicBezTo>
                  <a:pt x="5983366" y="113348"/>
                  <a:pt x="5965268" y="60008"/>
                  <a:pt x="5945266" y="6668"/>
                </a:cubicBezTo>
                <a:lnTo>
                  <a:pt x="5939550" y="0"/>
                </a:lnTo>
                <a:lnTo>
                  <a:pt x="5547121" y="467678"/>
                </a:lnTo>
                <a:cubicBezTo>
                  <a:pt x="5533785" y="464820"/>
                  <a:pt x="5512830" y="465773"/>
                  <a:pt x="5507116" y="456248"/>
                </a:cubicBezTo>
                <a:lnTo>
                  <a:pt x="5724285" y="184785"/>
                </a:lnTo>
                <a:cubicBezTo>
                  <a:pt x="5726191" y="122873"/>
                  <a:pt x="5705235" y="60960"/>
                  <a:pt x="5678566" y="14288"/>
                </a:cubicBezTo>
                <a:lnTo>
                  <a:pt x="5378528" y="444818"/>
                </a:lnTo>
                <a:lnTo>
                  <a:pt x="5321378" y="444818"/>
                </a:lnTo>
                <a:cubicBezTo>
                  <a:pt x="5363288" y="373380"/>
                  <a:pt x="5415675" y="305753"/>
                  <a:pt x="5458538" y="236220"/>
                </a:cubicBezTo>
                <a:cubicBezTo>
                  <a:pt x="5463300" y="172403"/>
                  <a:pt x="5438535" y="117158"/>
                  <a:pt x="5414723" y="63818"/>
                </a:cubicBezTo>
                <a:cubicBezTo>
                  <a:pt x="5349953" y="183833"/>
                  <a:pt x="5284230" y="304800"/>
                  <a:pt x="5220413" y="424815"/>
                </a:cubicBezTo>
                <a:cubicBezTo>
                  <a:pt x="5209935" y="475298"/>
                  <a:pt x="5154691" y="456248"/>
                  <a:pt x="5120400" y="471488"/>
                </a:cubicBezTo>
                <a:cubicBezTo>
                  <a:pt x="5142308" y="414338"/>
                  <a:pt x="5179455" y="362903"/>
                  <a:pt x="5198505" y="304800"/>
                </a:cubicBezTo>
                <a:cubicBezTo>
                  <a:pt x="5195648" y="249555"/>
                  <a:pt x="5174693" y="196215"/>
                  <a:pt x="5148975" y="154305"/>
                </a:cubicBezTo>
                <a:cubicBezTo>
                  <a:pt x="5103255" y="269558"/>
                  <a:pt x="5061346" y="384810"/>
                  <a:pt x="5011816" y="500063"/>
                </a:cubicBezTo>
                <a:lnTo>
                  <a:pt x="4903230" y="531495"/>
                </a:lnTo>
                <a:cubicBezTo>
                  <a:pt x="4907993" y="482918"/>
                  <a:pt x="4948950" y="449580"/>
                  <a:pt x="4938473" y="392430"/>
                </a:cubicBezTo>
                <a:cubicBezTo>
                  <a:pt x="4923233" y="350520"/>
                  <a:pt x="4909898" y="303848"/>
                  <a:pt x="4887991" y="270510"/>
                </a:cubicBezTo>
                <a:cubicBezTo>
                  <a:pt x="4868941" y="369570"/>
                  <a:pt x="4842270" y="467678"/>
                  <a:pt x="4820363" y="566738"/>
                </a:cubicBezTo>
                <a:cubicBezTo>
                  <a:pt x="4770833" y="586740"/>
                  <a:pt x="4726066" y="612458"/>
                  <a:pt x="4674630" y="630555"/>
                </a:cubicBezTo>
                <a:cubicBezTo>
                  <a:pt x="4681298" y="595313"/>
                  <a:pt x="4693680" y="560070"/>
                  <a:pt x="4685108" y="521970"/>
                </a:cubicBezTo>
                <a:cubicBezTo>
                  <a:pt x="4671773" y="484823"/>
                  <a:pt x="4657485" y="443865"/>
                  <a:pt x="4635578" y="413385"/>
                </a:cubicBezTo>
                <a:cubicBezTo>
                  <a:pt x="4632720" y="499110"/>
                  <a:pt x="4633673" y="585788"/>
                  <a:pt x="4615576" y="665798"/>
                </a:cubicBezTo>
                <a:lnTo>
                  <a:pt x="4446983" y="762000"/>
                </a:lnTo>
                <a:cubicBezTo>
                  <a:pt x="4462223" y="690563"/>
                  <a:pt x="4419360" y="618173"/>
                  <a:pt x="4394595" y="577215"/>
                </a:cubicBezTo>
                <a:cubicBezTo>
                  <a:pt x="4405073" y="647700"/>
                  <a:pt x="4416503" y="731520"/>
                  <a:pt x="4394595" y="801053"/>
                </a:cubicBezTo>
                <a:lnTo>
                  <a:pt x="4252673" y="900113"/>
                </a:lnTo>
                <a:cubicBezTo>
                  <a:pt x="4220288" y="851535"/>
                  <a:pt x="4190760" y="794385"/>
                  <a:pt x="4158375" y="754380"/>
                </a:cubicBezTo>
                <a:cubicBezTo>
                  <a:pt x="4168853" y="804863"/>
                  <a:pt x="4188855" y="853440"/>
                  <a:pt x="4177425" y="908685"/>
                </a:cubicBezTo>
                <a:cubicBezTo>
                  <a:pt x="4205048" y="983933"/>
                  <a:pt x="4107893" y="999173"/>
                  <a:pt x="4074555" y="1043940"/>
                </a:cubicBezTo>
                <a:lnTo>
                  <a:pt x="3945968" y="944880"/>
                </a:lnTo>
                <a:lnTo>
                  <a:pt x="3933585" y="942975"/>
                </a:lnTo>
                <a:cubicBezTo>
                  <a:pt x="3952635" y="1008698"/>
                  <a:pt x="3968828" y="1078230"/>
                  <a:pt x="3964065" y="1146810"/>
                </a:cubicBezTo>
                <a:cubicBezTo>
                  <a:pt x="3903105" y="1270635"/>
                  <a:pt x="3802140" y="1142048"/>
                  <a:pt x="3720225" y="1148715"/>
                </a:cubicBezTo>
                <a:lnTo>
                  <a:pt x="3754515" y="1260158"/>
                </a:lnTo>
                <a:cubicBezTo>
                  <a:pt x="3759278" y="1280160"/>
                  <a:pt x="3754515" y="1308735"/>
                  <a:pt x="3759278" y="1326833"/>
                </a:cubicBezTo>
                <a:cubicBezTo>
                  <a:pt x="3787853" y="1342073"/>
                  <a:pt x="3756420" y="1358265"/>
                  <a:pt x="3745943" y="1373505"/>
                </a:cubicBezTo>
                <a:lnTo>
                  <a:pt x="3523058" y="1363028"/>
                </a:lnTo>
                <a:cubicBezTo>
                  <a:pt x="3538298" y="1408748"/>
                  <a:pt x="3555443" y="1453515"/>
                  <a:pt x="3563063" y="1502093"/>
                </a:cubicBezTo>
                <a:cubicBezTo>
                  <a:pt x="2165745" y="1196340"/>
                  <a:pt x="904635" y="1453515"/>
                  <a:pt x="321705" y="2284095"/>
                </a:cubicBezTo>
                <a:cubicBezTo>
                  <a:pt x="-69772" y="2841308"/>
                  <a:pt x="-91680" y="3561398"/>
                  <a:pt x="189308" y="4305300"/>
                </a:cubicBezTo>
                <a:lnTo>
                  <a:pt x="484583" y="4305300"/>
                </a:lnTo>
                <a:cubicBezTo>
                  <a:pt x="206453" y="3589020"/>
                  <a:pt x="225503" y="2885123"/>
                  <a:pt x="607455" y="2339340"/>
                </a:cubicBezTo>
                <a:cubicBezTo>
                  <a:pt x="1153238" y="1564005"/>
                  <a:pt x="2299095" y="1304925"/>
                  <a:pt x="3559253" y="1559243"/>
                </a:cubicBezTo>
                <a:cubicBezTo>
                  <a:pt x="3483053" y="1569720"/>
                  <a:pt x="3410663" y="1584008"/>
                  <a:pt x="3336368" y="1599248"/>
                </a:cubicBezTo>
                <a:cubicBezTo>
                  <a:pt x="3355418" y="1652588"/>
                  <a:pt x="3385898" y="1701165"/>
                  <a:pt x="3388755" y="1761173"/>
                </a:cubicBezTo>
                <a:cubicBezTo>
                  <a:pt x="3314460" y="1787843"/>
                  <a:pt x="3242070" y="1814513"/>
                  <a:pt x="3165870" y="1836420"/>
                </a:cubicBezTo>
                <a:cubicBezTo>
                  <a:pt x="3185873" y="1887855"/>
                  <a:pt x="3215400" y="1932623"/>
                  <a:pt x="3224925" y="1988820"/>
                </a:cubicBezTo>
                <a:lnTo>
                  <a:pt x="3028710" y="2080260"/>
                </a:lnTo>
                <a:lnTo>
                  <a:pt x="3016328" y="2091690"/>
                </a:lnTo>
                <a:cubicBezTo>
                  <a:pt x="3038235" y="2137410"/>
                  <a:pt x="3070620" y="2182178"/>
                  <a:pt x="3081098" y="2228850"/>
                </a:cubicBezTo>
                <a:cubicBezTo>
                  <a:pt x="3019185" y="2274570"/>
                  <a:pt x="2945843" y="2304098"/>
                  <a:pt x="2886788" y="2350770"/>
                </a:cubicBezTo>
                <a:cubicBezTo>
                  <a:pt x="2917268" y="2392680"/>
                  <a:pt x="2942985" y="2436495"/>
                  <a:pt x="2962988" y="2481263"/>
                </a:cubicBezTo>
                <a:lnTo>
                  <a:pt x="2783918" y="2612708"/>
                </a:lnTo>
                <a:cubicBezTo>
                  <a:pt x="2811540" y="2655570"/>
                  <a:pt x="2849640" y="2698433"/>
                  <a:pt x="2871548" y="2744153"/>
                </a:cubicBezTo>
                <a:cubicBezTo>
                  <a:pt x="2815350" y="2786063"/>
                  <a:pt x="2764868" y="2835593"/>
                  <a:pt x="2712480" y="2883218"/>
                </a:cubicBezTo>
                <a:lnTo>
                  <a:pt x="2814398" y="3002280"/>
                </a:lnTo>
                <a:lnTo>
                  <a:pt x="2814398" y="3012758"/>
                </a:lnTo>
                <a:cubicBezTo>
                  <a:pt x="2770583" y="3059430"/>
                  <a:pt x="2716290" y="3101340"/>
                  <a:pt x="2682953" y="3152775"/>
                </a:cubicBezTo>
                <a:lnTo>
                  <a:pt x="2802968" y="3276600"/>
                </a:lnTo>
                <a:cubicBezTo>
                  <a:pt x="2772488" y="3322320"/>
                  <a:pt x="2723910" y="3358515"/>
                  <a:pt x="2698193" y="3407093"/>
                </a:cubicBezTo>
                <a:cubicBezTo>
                  <a:pt x="2748675" y="3444240"/>
                  <a:pt x="2800110" y="3490913"/>
                  <a:pt x="2843925" y="3535680"/>
                </a:cubicBezTo>
                <a:cubicBezTo>
                  <a:pt x="2822018" y="3572828"/>
                  <a:pt x="2793443" y="3606165"/>
                  <a:pt x="2772488" y="3642360"/>
                </a:cubicBezTo>
                <a:lnTo>
                  <a:pt x="2955368" y="3766185"/>
                </a:lnTo>
                <a:lnTo>
                  <a:pt x="2915363" y="3843338"/>
                </a:lnTo>
                <a:cubicBezTo>
                  <a:pt x="2991563" y="3883343"/>
                  <a:pt x="3069668" y="3921443"/>
                  <a:pt x="3142058" y="3970020"/>
                </a:cubicBezTo>
                <a:lnTo>
                  <a:pt x="3135390" y="3991928"/>
                </a:lnTo>
                <a:lnTo>
                  <a:pt x="3451620" y="4126230"/>
                </a:lnTo>
                <a:cubicBezTo>
                  <a:pt x="3471623" y="4130993"/>
                  <a:pt x="3480195" y="4101465"/>
                  <a:pt x="3488768" y="4084320"/>
                </a:cubicBezTo>
                <a:cubicBezTo>
                  <a:pt x="3591638" y="4119563"/>
                  <a:pt x="3691650" y="4170045"/>
                  <a:pt x="3801188" y="4177665"/>
                </a:cubicBezTo>
                <a:lnTo>
                  <a:pt x="3850718" y="4053840"/>
                </a:lnTo>
                <a:cubicBezTo>
                  <a:pt x="3969780" y="4085273"/>
                  <a:pt x="4082175" y="4144328"/>
                  <a:pt x="4212668" y="4130993"/>
                </a:cubicBezTo>
                <a:lnTo>
                  <a:pt x="4274580" y="3851910"/>
                </a:lnTo>
                <a:lnTo>
                  <a:pt x="4283153" y="3841433"/>
                </a:lnTo>
                <a:cubicBezTo>
                  <a:pt x="4287916" y="3863340"/>
                  <a:pt x="4285058" y="3888105"/>
                  <a:pt x="4291726" y="3910013"/>
                </a:cubicBezTo>
                <a:cubicBezTo>
                  <a:pt x="4383166" y="3941445"/>
                  <a:pt x="4475558" y="3970020"/>
                  <a:pt x="4574618" y="3983355"/>
                </a:cubicBezTo>
                <a:cubicBezTo>
                  <a:pt x="4613670" y="3981450"/>
                  <a:pt x="4657485" y="3990023"/>
                  <a:pt x="4686060" y="3968115"/>
                </a:cubicBezTo>
                <a:lnTo>
                  <a:pt x="4703205" y="3418523"/>
                </a:lnTo>
                <a:lnTo>
                  <a:pt x="4706063" y="3418523"/>
                </a:lnTo>
                <a:cubicBezTo>
                  <a:pt x="4740353" y="3495675"/>
                  <a:pt x="4765118" y="3577590"/>
                  <a:pt x="4799408" y="3653790"/>
                </a:cubicBezTo>
                <a:cubicBezTo>
                  <a:pt x="4904183" y="3685223"/>
                  <a:pt x="5005148" y="3731895"/>
                  <a:pt x="5127068" y="3717608"/>
                </a:cubicBezTo>
                <a:cubicBezTo>
                  <a:pt x="5150880" y="3710940"/>
                  <a:pt x="5181360" y="3702368"/>
                  <a:pt x="5188980" y="3680460"/>
                </a:cubicBezTo>
                <a:lnTo>
                  <a:pt x="5028960" y="2953703"/>
                </a:lnTo>
                <a:lnTo>
                  <a:pt x="5033723" y="2953703"/>
                </a:lnTo>
                <a:lnTo>
                  <a:pt x="5318521" y="3285173"/>
                </a:lnTo>
                <a:cubicBezTo>
                  <a:pt x="5418533" y="3320415"/>
                  <a:pt x="5529975" y="3376613"/>
                  <a:pt x="5641418" y="3335655"/>
                </a:cubicBezTo>
                <a:cubicBezTo>
                  <a:pt x="5663325" y="3332798"/>
                  <a:pt x="5676660" y="3307080"/>
                  <a:pt x="5680471" y="3287078"/>
                </a:cubicBezTo>
                <a:lnTo>
                  <a:pt x="5318521" y="2640330"/>
                </a:lnTo>
                <a:lnTo>
                  <a:pt x="5377575" y="2586990"/>
                </a:lnTo>
                <a:lnTo>
                  <a:pt x="5379480" y="2588895"/>
                </a:lnTo>
                <a:lnTo>
                  <a:pt x="5789055" y="2821305"/>
                </a:lnTo>
                <a:cubicBezTo>
                  <a:pt x="5876685" y="2864168"/>
                  <a:pt x="5976698" y="2920365"/>
                  <a:pt x="6079568" y="2885123"/>
                </a:cubicBezTo>
                <a:cubicBezTo>
                  <a:pt x="6099571" y="2869883"/>
                  <a:pt x="6129098" y="2847975"/>
                  <a:pt x="6116716" y="2818448"/>
                </a:cubicBezTo>
                <a:lnTo>
                  <a:pt x="5835728" y="2569845"/>
                </a:lnTo>
                <a:cubicBezTo>
                  <a:pt x="6546293" y="3075623"/>
                  <a:pt x="7085408" y="3686175"/>
                  <a:pt x="7411163" y="4305300"/>
                </a:cubicBezTo>
                <a:lnTo>
                  <a:pt x="7676910" y="4305300"/>
                </a:lnTo>
                <a:lnTo>
                  <a:pt x="7676910" y="4299585"/>
                </a:lnTo>
                <a:cubicBezTo>
                  <a:pt x="7243523" y="3609975"/>
                  <a:pt x="6568200" y="2938463"/>
                  <a:pt x="5704283" y="2396490"/>
                </a:cubicBezTo>
                <a:close/>
                <a:moveTo>
                  <a:pt x="3960255" y="3033713"/>
                </a:moveTo>
                <a:cubicBezTo>
                  <a:pt x="3835478" y="3060383"/>
                  <a:pt x="3677363" y="3084195"/>
                  <a:pt x="3550680" y="3040380"/>
                </a:cubicBezTo>
                <a:cubicBezTo>
                  <a:pt x="3332558" y="2826068"/>
                  <a:pt x="3409710" y="2440305"/>
                  <a:pt x="3510675" y="2192655"/>
                </a:cubicBezTo>
                <a:cubicBezTo>
                  <a:pt x="3589733" y="1997393"/>
                  <a:pt x="3706890" y="1804988"/>
                  <a:pt x="3847860" y="1627823"/>
                </a:cubicBezTo>
                <a:cubicBezTo>
                  <a:pt x="4301251" y="1744980"/>
                  <a:pt x="4762260" y="1928813"/>
                  <a:pt x="5214698" y="2176463"/>
                </a:cubicBezTo>
                <a:cubicBezTo>
                  <a:pt x="4877513" y="2573655"/>
                  <a:pt x="4426980" y="2901315"/>
                  <a:pt x="3960255" y="3033713"/>
                </a:cubicBezTo>
                <a:close/>
                <a:moveTo>
                  <a:pt x="5248035" y="2134553"/>
                </a:moveTo>
                <a:cubicBezTo>
                  <a:pt x="4796551" y="1893570"/>
                  <a:pt x="4334588" y="1709738"/>
                  <a:pt x="3883103" y="1584960"/>
                </a:cubicBezTo>
                <a:cubicBezTo>
                  <a:pt x="4202191" y="1196340"/>
                  <a:pt x="4642245" y="877253"/>
                  <a:pt x="5088968" y="756285"/>
                </a:cubicBezTo>
                <a:lnTo>
                  <a:pt x="5237558" y="731520"/>
                </a:lnTo>
                <a:cubicBezTo>
                  <a:pt x="5413771" y="713423"/>
                  <a:pt x="5594746" y="734378"/>
                  <a:pt x="5716666" y="857250"/>
                </a:cubicBezTo>
                <a:cubicBezTo>
                  <a:pt x="5803343" y="1206818"/>
                  <a:pt x="5644275" y="1517333"/>
                  <a:pt x="5486160" y="1799273"/>
                </a:cubicBezTo>
                <a:cubicBezTo>
                  <a:pt x="5416628" y="1913573"/>
                  <a:pt x="5335666" y="2025968"/>
                  <a:pt x="5248035" y="2134553"/>
                </a:cubicBezTo>
                <a:close/>
              </a:path>
            </a:pathLst>
          </a:custGeom>
          <a:gradFill>
            <a:gsLst>
              <a:gs pos="35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7258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dirty="0" smtClean="0"/>
              <a:t>в</a:t>
            </a:r>
            <a:endParaRPr lang="en-US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5" b="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424B550-D95B-49D2-8E86-87502B8ED553}"/>
              </a:ext>
            </a:extLst>
          </p:cNvPr>
          <p:cNvSpPr/>
          <p:nvPr/>
        </p:nvSpPr>
        <p:spPr>
          <a:xfrm>
            <a:off x="0" y="-70787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5000"/>
                </a:schemeClr>
              </a:gs>
              <a:gs pos="74000">
                <a:schemeClr val="accent2">
                  <a:alpha val="1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A00AD889-1B08-40EF-826B-F3943CEC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566" y="272658"/>
            <a:ext cx="6124585" cy="1116578"/>
          </a:xfrm>
        </p:spPr>
        <p:txBody>
          <a:bodyPr/>
          <a:lstStyle/>
          <a:p>
            <a:r>
              <a:rPr lang="ru-RU" dirty="0" smtClean="0"/>
              <a:t>Спикер</a:t>
            </a:r>
            <a:endParaRPr lang="ru-RU" dirty="0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B25215FB-C2F2-40A2-9A2D-172EDF696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90948F-3028-45F1-85AB-E0B5D5FC01FC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>
                    <a:alpha val="90000"/>
                  </a:schemeClr>
                </a:solidFill>
              </a:rPr>
            </a:b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12" name="Рисунок 1">
            <a:extLst>
              <a:ext uri="{FF2B5EF4-FFF2-40B4-BE49-F238E27FC236}">
                <a16:creationId xmlns:a16="http://schemas.microsoft.com/office/drawing/2014/main" id="{C93B8326-55BC-4C73-BEDE-77D24B0EA10E}"/>
              </a:ext>
            </a:extLst>
          </p:cNvPr>
          <p:cNvSpPr/>
          <p:nvPr/>
        </p:nvSpPr>
        <p:spPr>
          <a:xfrm>
            <a:off x="1984050" y="531143"/>
            <a:ext cx="10322010" cy="5795713"/>
          </a:xfrm>
          <a:custGeom>
            <a:avLst/>
            <a:gdLst>
              <a:gd name="connsiteX0" fmla="*/ 5704283 w 7667625"/>
              <a:gd name="connsiteY0" fmla="*/ 2396490 h 4305300"/>
              <a:gd name="connsiteX1" fmla="*/ 5592841 w 7667625"/>
              <a:gd name="connsiteY1" fmla="*/ 2329815 h 4305300"/>
              <a:gd name="connsiteX2" fmla="*/ 5677613 w 7667625"/>
              <a:gd name="connsiteY2" fmla="*/ 2210753 h 4305300"/>
              <a:gd name="connsiteX3" fmla="*/ 6032896 w 7667625"/>
              <a:gd name="connsiteY3" fmla="*/ 2294573 h 4305300"/>
              <a:gd name="connsiteX4" fmla="*/ 6399608 w 7667625"/>
              <a:gd name="connsiteY4" fmla="*/ 2400300 h 4305300"/>
              <a:gd name="connsiteX5" fmla="*/ 6465330 w 7667625"/>
              <a:gd name="connsiteY5" fmla="*/ 2363153 h 4305300"/>
              <a:gd name="connsiteX6" fmla="*/ 6460568 w 7667625"/>
              <a:gd name="connsiteY6" fmla="*/ 2306003 h 4305300"/>
              <a:gd name="connsiteX7" fmla="*/ 5811916 w 7667625"/>
              <a:gd name="connsiteY7" fmla="*/ 2028825 h 4305300"/>
              <a:gd name="connsiteX8" fmla="*/ 5799533 w 7667625"/>
              <a:gd name="connsiteY8" fmla="*/ 2017395 h 4305300"/>
              <a:gd name="connsiteX9" fmla="*/ 5886210 w 7667625"/>
              <a:gd name="connsiteY9" fmla="*/ 1852613 h 4305300"/>
              <a:gd name="connsiteX10" fmla="*/ 5905260 w 7667625"/>
              <a:gd name="connsiteY10" fmla="*/ 1852613 h 4305300"/>
              <a:gd name="connsiteX11" fmla="*/ 6563438 w 7667625"/>
              <a:gd name="connsiteY11" fmla="*/ 1894523 h 4305300"/>
              <a:gd name="connsiteX12" fmla="*/ 6712028 w 7667625"/>
              <a:gd name="connsiteY12" fmla="*/ 1867853 h 4305300"/>
              <a:gd name="connsiteX13" fmla="*/ 6694883 w 7667625"/>
              <a:gd name="connsiteY13" fmla="*/ 1809750 h 4305300"/>
              <a:gd name="connsiteX14" fmla="*/ 5949075 w 7667625"/>
              <a:gd name="connsiteY14" fmla="*/ 1707833 h 4305300"/>
              <a:gd name="connsiteX15" fmla="*/ 5998605 w 7667625"/>
              <a:gd name="connsiteY15" fmla="*/ 1550670 h 4305300"/>
              <a:gd name="connsiteX16" fmla="*/ 6044325 w 7667625"/>
              <a:gd name="connsiteY16" fmla="*/ 1533525 h 4305300"/>
              <a:gd name="connsiteX17" fmla="*/ 6822518 w 7667625"/>
              <a:gd name="connsiteY17" fmla="*/ 1438275 h 4305300"/>
              <a:gd name="connsiteX18" fmla="*/ 6841568 w 7667625"/>
              <a:gd name="connsiteY18" fmla="*/ 1420178 h 4305300"/>
              <a:gd name="connsiteX19" fmla="*/ 6829185 w 7667625"/>
              <a:gd name="connsiteY19" fmla="*/ 1356360 h 4305300"/>
              <a:gd name="connsiteX20" fmla="*/ 6676785 w 7667625"/>
              <a:gd name="connsiteY20" fmla="*/ 1319213 h 4305300"/>
              <a:gd name="connsiteX21" fmla="*/ 6395798 w 7667625"/>
              <a:gd name="connsiteY21" fmla="*/ 1385888 h 4305300"/>
              <a:gd name="connsiteX22" fmla="*/ 6033848 w 7667625"/>
              <a:gd name="connsiteY22" fmla="*/ 1416368 h 4305300"/>
              <a:gd name="connsiteX23" fmla="*/ 6029085 w 7667625"/>
              <a:gd name="connsiteY23" fmla="*/ 1413510 h 4305300"/>
              <a:gd name="connsiteX24" fmla="*/ 6044325 w 7667625"/>
              <a:gd name="connsiteY24" fmla="*/ 1278255 h 4305300"/>
              <a:gd name="connsiteX25" fmla="*/ 6047183 w 7667625"/>
              <a:gd name="connsiteY25" fmla="*/ 1273493 h 4305300"/>
              <a:gd name="connsiteX26" fmla="*/ 6764416 w 7667625"/>
              <a:gd name="connsiteY26" fmla="*/ 1064895 h 4305300"/>
              <a:gd name="connsiteX27" fmla="*/ 6860618 w 7667625"/>
              <a:gd name="connsiteY27" fmla="*/ 1034415 h 4305300"/>
              <a:gd name="connsiteX28" fmla="*/ 6841568 w 7667625"/>
              <a:gd name="connsiteY28" fmla="*/ 968693 h 4305300"/>
              <a:gd name="connsiteX29" fmla="*/ 6747271 w 7667625"/>
              <a:gd name="connsiteY29" fmla="*/ 902970 h 4305300"/>
              <a:gd name="connsiteX30" fmla="*/ 6734888 w 7667625"/>
              <a:gd name="connsiteY30" fmla="*/ 904875 h 4305300"/>
              <a:gd name="connsiteX31" fmla="*/ 6176723 w 7667625"/>
              <a:gd name="connsiteY31" fmla="*/ 1130618 h 4305300"/>
              <a:gd name="connsiteX32" fmla="*/ 6043373 w 7667625"/>
              <a:gd name="connsiteY32" fmla="*/ 1165860 h 4305300"/>
              <a:gd name="connsiteX33" fmla="*/ 6023371 w 7667625"/>
              <a:gd name="connsiteY33" fmla="*/ 1054418 h 4305300"/>
              <a:gd name="connsiteX34" fmla="*/ 6782513 w 7667625"/>
              <a:gd name="connsiteY34" fmla="*/ 722948 h 4305300"/>
              <a:gd name="connsiteX35" fmla="*/ 6775846 w 7667625"/>
              <a:gd name="connsiteY35" fmla="*/ 669608 h 4305300"/>
              <a:gd name="connsiteX36" fmla="*/ 6704408 w 7667625"/>
              <a:gd name="connsiteY36" fmla="*/ 567690 h 4305300"/>
              <a:gd name="connsiteX37" fmla="*/ 5990033 w 7667625"/>
              <a:gd name="connsiteY37" fmla="*/ 955358 h 4305300"/>
              <a:gd name="connsiteX38" fmla="*/ 5954791 w 7667625"/>
              <a:gd name="connsiteY38" fmla="*/ 878205 h 4305300"/>
              <a:gd name="connsiteX39" fmla="*/ 6652021 w 7667625"/>
              <a:gd name="connsiteY39" fmla="*/ 477203 h 4305300"/>
              <a:gd name="connsiteX40" fmla="*/ 6652021 w 7667625"/>
              <a:gd name="connsiteY40" fmla="*/ 468630 h 4305300"/>
              <a:gd name="connsiteX41" fmla="*/ 6580583 w 7667625"/>
              <a:gd name="connsiteY41" fmla="*/ 314325 h 4305300"/>
              <a:gd name="connsiteX42" fmla="*/ 6577725 w 7667625"/>
              <a:gd name="connsiteY42" fmla="*/ 317183 h 4305300"/>
              <a:gd name="connsiteX43" fmla="*/ 5915738 w 7667625"/>
              <a:gd name="connsiteY43" fmla="*/ 773430 h 4305300"/>
              <a:gd name="connsiteX44" fmla="*/ 5890973 w 7667625"/>
              <a:gd name="connsiteY44" fmla="*/ 784860 h 4305300"/>
              <a:gd name="connsiteX45" fmla="*/ 5866208 w 7667625"/>
              <a:gd name="connsiteY45" fmla="*/ 736283 h 4305300"/>
              <a:gd name="connsiteX46" fmla="*/ 5869066 w 7667625"/>
              <a:gd name="connsiteY46" fmla="*/ 736283 h 4305300"/>
              <a:gd name="connsiteX47" fmla="*/ 6461521 w 7667625"/>
              <a:gd name="connsiteY47" fmla="*/ 310515 h 4305300"/>
              <a:gd name="connsiteX48" fmla="*/ 6407228 w 7667625"/>
              <a:gd name="connsiteY48" fmla="*/ 140018 h 4305300"/>
              <a:gd name="connsiteX49" fmla="*/ 5997653 w 7667625"/>
              <a:gd name="connsiteY49" fmla="*/ 479108 h 4305300"/>
              <a:gd name="connsiteX50" fmla="*/ 5800485 w 7667625"/>
              <a:gd name="connsiteY50" fmla="*/ 642938 h 4305300"/>
              <a:gd name="connsiteX51" fmla="*/ 5778578 w 7667625"/>
              <a:gd name="connsiteY51" fmla="*/ 607695 h 4305300"/>
              <a:gd name="connsiteX52" fmla="*/ 6234825 w 7667625"/>
              <a:gd name="connsiteY52" fmla="*/ 213360 h 4305300"/>
              <a:gd name="connsiteX53" fmla="*/ 6234825 w 7667625"/>
              <a:gd name="connsiteY53" fmla="*/ 175260 h 4305300"/>
              <a:gd name="connsiteX54" fmla="*/ 6184343 w 7667625"/>
              <a:gd name="connsiteY54" fmla="*/ 40958 h 4305300"/>
              <a:gd name="connsiteX55" fmla="*/ 5688091 w 7667625"/>
              <a:gd name="connsiteY55" fmla="*/ 532448 h 4305300"/>
              <a:gd name="connsiteX56" fmla="*/ 5657610 w 7667625"/>
              <a:gd name="connsiteY56" fmla="*/ 510540 h 4305300"/>
              <a:gd name="connsiteX57" fmla="*/ 5985271 w 7667625"/>
              <a:gd name="connsiteY57" fmla="*/ 173355 h 4305300"/>
              <a:gd name="connsiteX58" fmla="*/ 5945266 w 7667625"/>
              <a:gd name="connsiteY58" fmla="*/ 6668 h 4305300"/>
              <a:gd name="connsiteX59" fmla="*/ 5939550 w 7667625"/>
              <a:gd name="connsiteY59" fmla="*/ 0 h 4305300"/>
              <a:gd name="connsiteX60" fmla="*/ 5547121 w 7667625"/>
              <a:gd name="connsiteY60" fmla="*/ 467678 h 4305300"/>
              <a:gd name="connsiteX61" fmla="*/ 5507116 w 7667625"/>
              <a:gd name="connsiteY61" fmla="*/ 456248 h 4305300"/>
              <a:gd name="connsiteX62" fmla="*/ 5724285 w 7667625"/>
              <a:gd name="connsiteY62" fmla="*/ 184785 h 4305300"/>
              <a:gd name="connsiteX63" fmla="*/ 5678566 w 7667625"/>
              <a:gd name="connsiteY63" fmla="*/ 14288 h 4305300"/>
              <a:gd name="connsiteX64" fmla="*/ 5378528 w 7667625"/>
              <a:gd name="connsiteY64" fmla="*/ 444818 h 4305300"/>
              <a:gd name="connsiteX65" fmla="*/ 5321378 w 7667625"/>
              <a:gd name="connsiteY65" fmla="*/ 444818 h 4305300"/>
              <a:gd name="connsiteX66" fmla="*/ 5458538 w 7667625"/>
              <a:gd name="connsiteY66" fmla="*/ 236220 h 4305300"/>
              <a:gd name="connsiteX67" fmla="*/ 5414723 w 7667625"/>
              <a:gd name="connsiteY67" fmla="*/ 63818 h 4305300"/>
              <a:gd name="connsiteX68" fmla="*/ 5220413 w 7667625"/>
              <a:gd name="connsiteY68" fmla="*/ 424815 h 4305300"/>
              <a:gd name="connsiteX69" fmla="*/ 5120400 w 7667625"/>
              <a:gd name="connsiteY69" fmla="*/ 471488 h 4305300"/>
              <a:gd name="connsiteX70" fmla="*/ 5198505 w 7667625"/>
              <a:gd name="connsiteY70" fmla="*/ 304800 h 4305300"/>
              <a:gd name="connsiteX71" fmla="*/ 5148975 w 7667625"/>
              <a:gd name="connsiteY71" fmla="*/ 154305 h 4305300"/>
              <a:gd name="connsiteX72" fmla="*/ 5011816 w 7667625"/>
              <a:gd name="connsiteY72" fmla="*/ 500063 h 4305300"/>
              <a:gd name="connsiteX73" fmla="*/ 4903230 w 7667625"/>
              <a:gd name="connsiteY73" fmla="*/ 531495 h 4305300"/>
              <a:gd name="connsiteX74" fmla="*/ 4938473 w 7667625"/>
              <a:gd name="connsiteY74" fmla="*/ 392430 h 4305300"/>
              <a:gd name="connsiteX75" fmla="*/ 4887991 w 7667625"/>
              <a:gd name="connsiteY75" fmla="*/ 270510 h 4305300"/>
              <a:gd name="connsiteX76" fmla="*/ 4820363 w 7667625"/>
              <a:gd name="connsiteY76" fmla="*/ 566738 h 4305300"/>
              <a:gd name="connsiteX77" fmla="*/ 4674630 w 7667625"/>
              <a:gd name="connsiteY77" fmla="*/ 630555 h 4305300"/>
              <a:gd name="connsiteX78" fmla="*/ 4685108 w 7667625"/>
              <a:gd name="connsiteY78" fmla="*/ 521970 h 4305300"/>
              <a:gd name="connsiteX79" fmla="*/ 4635578 w 7667625"/>
              <a:gd name="connsiteY79" fmla="*/ 413385 h 4305300"/>
              <a:gd name="connsiteX80" fmla="*/ 4615576 w 7667625"/>
              <a:gd name="connsiteY80" fmla="*/ 665798 h 4305300"/>
              <a:gd name="connsiteX81" fmla="*/ 4446983 w 7667625"/>
              <a:gd name="connsiteY81" fmla="*/ 762000 h 4305300"/>
              <a:gd name="connsiteX82" fmla="*/ 4394595 w 7667625"/>
              <a:gd name="connsiteY82" fmla="*/ 577215 h 4305300"/>
              <a:gd name="connsiteX83" fmla="*/ 4394595 w 7667625"/>
              <a:gd name="connsiteY83" fmla="*/ 801053 h 4305300"/>
              <a:gd name="connsiteX84" fmla="*/ 4252673 w 7667625"/>
              <a:gd name="connsiteY84" fmla="*/ 900113 h 4305300"/>
              <a:gd name="connsiteX85" fmla="*/ 4158375 w 7667625"/>
              <a:gd name="connsiteY85" fmla="*/ 754380 h 4305300"/>
              <a:gd name="connsiteX86" fmla="*/ 4177425 w 7667625"/>
              <a:gd name="connsiteY86" fmla="*/ 908685 h 4305300"/>
              <a:gd name="connsiteX87" fmla="*/ 4074555 w 7667625"/>
              <a:gd name="connsiteY87" fmla="*/ 1043940 h 4305300"/>
              <a:gd name="connsiteX88" fmla="*/ 3945968 w 7667625"/>
              <a:gd name="connsiteY88" fmla="*/ 944880 h 4305300"/>
              <a:gd name="connsiteX89" fmla="*/ 3933585 w 7667625"/>
              <a:gd name="connsiteY89" fmla="*/ 942975 h 4305300"/>
              <a:gd name="connsiteX90" fmla="*/ 3964065 w 7667625"/>
              <a:gd name="connsiteY90" fmla="*/ 1146810 h 4305300"/>
              <a:gd name="connsiteX91" fmla="*/ 3720225 w 7667625"/>
              <a:gd name="connsiteY91" fmla="*/ 1148715 h 4305300"/>
              <a:gd name="connsiteX92" fmla="*/ 3754515 w 7667625"/>
              <a:gd name="connsiteY92" fmla="*/ 1260158 h 4305300"/>
              <a:gd name="connsiteX93" fmla="*/ 3759278 w 7667625"/>
              <a:gd name="connsiteY93" fmla="*/ 1326833 h 4305300"/>
              <a:gd name="connsiteX94" fmla="*/ 3745943 w 7667625"/>
              <a:gd name="connsiteY94" fmla="*/ 1373505 h 4305300"/>
              <a:gd name="connsiteX95" fmla="*/ 3523058 w 7667625"/>
              <a:gd name="connsiteY95" fmla="*/ 1363028 h 4305300"/>
              <a:gd name="connsiteX96" fmla="*/ 3563063 w 7667625"/>
              <a:gd name="connsiteY96" fmla="*/ 1502093 h 4305300"/>
              <a:gd name="connsiteX97" fmla="*/ 321705 w 7667625"/>
              <a:gd name="connsiteY97" fmla="*/ 2284095 h 4305300"/>
              <a:gd name="connsiteX98" fmla="*/ 189308 w 7667625"/>
              <a:gd name="connsiteY98" fmla="*/ 4305300 h 4305300"/>
              <a:gd name="connsiteX99" fmla="*/ 484583 w 7667625"/>
              <a:gd name="connsiteY99" fmla="*/ 4305300 h 4305300"/>
              <a:gd name="connsiteX100" fmla="*/ 607455 w 7667625"/>
              <a:gd name="connsiteY100" fmla="*/ 2339340 h 4305300"/>
              <a:gd name="connsiteX101" fmla="*/ 3559253 w 7667625"/>
              <a:gd name="connsiteY101" fmla="*/ 1559243 h 4305300"/>
              <a:gd name="connsiteX102" fmla="*/ 3336368 w 7667625"/>
              <a:gd name="connsiteY102" fmla="*/ 1599248 h 4305300"/>
              <a:gd name="connsiteX103" fmla="*/ 3388755 w 7667625"/>
              <a:gd name="connsiteY103" fmla="*/ 1761173 h 4305300"/>
              <a:gd name="connsiteX104" fmla="*/ 3165870 w 7667625"/>
              <a:gd name="connsiteY104" fmla="*/ 1836420 h 4305300"/>
              <a:gd name="connsiteX105" fmla="*/ 3224925 w 7667625"/>
              <a:gd name="connsiteY105" fmla="*/ 1988820 h 4305300"/>
              <a:gd name="connsiteX106" fmla="*/ 3028710 w 7667625"/>
              <a:gd name="connsiteY106" fmla="*/ 2080260 h 4305300"/>
              <a:gd name="connsiteX107" fmla="*/ 3016328 w 7667625"/>
              <a:gd name="connsiteY107" fmla="*/ 2091690 h 4305300"/>
              <a:gd name="connsiteX108" fmla="*/ 3081098 w 7667625"/>
              <a:gd name="connsiteY108" fmla="*/ 2228850 h 4305300"/>
              <a:gd name="connsiteX109" fmla="*/ 2886788 w 7667625"/>
              <a:gd name="connsiteY109" fmla="*/ 2350770 h 4305300"/>
              <a:gd name="connsiteX110" fmla="*/ 2962988 w 7667625"/>
              <a:gd name="connsiteY110" fmla="*/ 2481263 h 4305300"/>
              <a:gd name="connsiteX111" fmla="*/ 2783918 w 7667625"/>
              <a:gd name="connsiteY111" fmla="*/ 2612708 h 4305300"/>
              <a:gd name="connsiteX112" fmla="*/ 2871548 w 7667625"/>
              <a:gd name="connsiteY112" fmla="*/ 2744153 h 4305300"/>
              <a:gd name="connsiteX113" fmla="*/ 2712480 w 7667625"/>
              <a:gd name="connsiteY113" fmla="*/ 2883218 h 4305300"/>
              <a:gd name="connsiteX114" fmla="*/ 2814398 w 7667625"/>
              <a:gd name="connsiteY114" fmla="*/ 3002280 h 4305300"/>
              <a:gd name="connsiteX115" fmla="*/ 2814398 w 7667625"/>
              <a:gd name="connsiteY115" fmla="*/ 3012758 h 4305300"/>
              <a:gd name="connsiteX116" fmla="*/ 2682953 w 7667625"/>
              <a:gd name="connsiteY116" fmla="*/ 3152775 h 4305300"/>
              <a:gd name="connsiteX117" fmla="*/ 2802968 w 7667625"/>
              <a:gd name="connsiteY117" fmla="*/ 3276600 h 4305300"/>
              <a:gd name="connsiteX118" fmla="*/ 2698193 w 7667625"/>
              <a:gd name="connsiteY118" fmla="*/ 3407093 h 4305300"/>
              <a:gd name="connsiteX119" fmla="*/ 2843925 w 7667625"/>
              <a:gd name="connsiteY119" fmla="*/ 3535680 h 4305300"/>
              <a:gd name="connsiteX120" fmla="*/ 2772488 w 7667625"/>
              <a:gd name="connsiteY120" fmla="*/ 3642360 h 4305300"/>
              <a:gd name="connsiteX121" fmla="*/ 2955368 w 7667625"/>
              <a:gd name="connsiteY121" fmla="*/ 3766185 h 4305300"/>
              <a:gd name="connsiteX122" fmla="*/ 2915363 w 7667625"/>
              <a:gd name="connsiteY122" fmla="*/ 3843338 h 4305300"/>
              <a:gd name="connsiteX123" fmla="*/ 3142058 w 7667625"/>
              <a:gd name="connsiteY123" fmla="*/ 3970020 h 4305300"/>
              <a:gd name="connsiteX124" fmla="*/ 3135390 w 7667625"/>
              <a:gd name="connsiteY124" fmla="*/ 3991928 h 4305300"/>
              <a:gd name="connsiteX125" fmla="*/ 3451620 w 7667625"/>
              <a:gd name="connsiteY125" fmla="*/ 4126230 h 4305300"/>
              <a:gd name="connsiteX126" fmla="*/ 3488768 w 7667625"/>
              <a:gd name="connsiteY126" fmla="*/ 4084320 h 4305300"/>
              <a:gd name="connsiteX127" fmla="*/ 3801188 w 7667625"/>
              <a:gd name="connsiteY127" fmla="*/ 4177665 h 4305300"/>
              <a:gd name="connsiteX128" fmla="*/ 3850718 w 7667625"/>
              <a:gd name="connsiteY128" fmla="*/ 4053840 h 4305300"/>
              <a:gd name="connsiteX129" fmla="*/ 4212668 w 7667625"/>
              <a:gd name="connsiteY129" fmla="*/ 4130993 h 4305300"/>
              <a:gd name="connsiteX130" fmla="*/ 4274580 w 7667625"/>
              <a:gd name="connsiteY130" fmla="*/ 3851910 h 4305300"/>
              <a:gd name="connsiteX131" fmla="*/ 4283153 w 7667625"/>
              <a:gd name="connsiteY131" fmla="*/ 3841433 h 4305300"/>
              <a:gd name="connsiteX132" fmla="*/ 4291726 w 7667625"/>
              <a:gd name="connsiteY132" fmla="*/ 3910013 h 4305300"/>
              <a:gd name="connsiteX133" fmla="*/ 4574618 w 7667625"/>
              <a:gd name="connsiteY133" fmla="*/ 3983355 h 4305300"/>
              <a:gd name="connsiteX134" fmla="*/ 4686060 w 7667625"/>
              <a:gd name="connsiteY134" fmla="*/ 3968115 h 4305300"/>
              <a:gd name="connsiteX135" fmla="*/ 4703205 w 7667625"/>
              <a:gd name="connsiteY135" fmla="*/ 3418523 h 4305300"/>
              <a:gd name="connsiteX136" fmla="*/ 4706063 w 7667625"/>
              <a:gd name="connsiteY136" fmla="*/ 3418523 h 4305300"/>
              <a:gd name="connsiteX137" fmla="*/ 4799408 w 7667625"/>
              <a:gd name="connsiteY137" fmla="*/ 3653790 h 4305300"/>
              <a:gd name="connsiteX138" fmla="*/ 5127068 w 7667625"/>
              <a:gd name="connsiteY138" fmla="*/ 3717608 h 4305300"/>
              <a:gd name="connsiteX139" fmla="*/ 5188980 w 7667625"/>
              <a:gd name="connsiteY139" fmla="*/ 3680460 h 4305300"/>
              <a:gd name="connsiteX140" fmla="*/ 5028960 w 7667625"/>
              <a:gd name="connsiteY140" fmla="*/ 2953703 h 4305300"/>
              <a:gd name="connsiteX141" fmla="*/ 5033723 w 7667625"/>
              <a:gd name="connsiteY141" fmla="*/ 2953703 h 4305300"/>
              <a:gd name="connsiteX142" fmla="*/ 5318521 w 7667625"/>
              <a:gd name="connsiteY142" fmla="*/ 3285173 h 4305300"/>
              <a:gd name="connsiteX143" fmla="*/ 5641418 w 7667625"/>
              <a:gd name="connsiteY143" fmla="*/ 3335655 h 4305300"/>
              <a:gd name="connsiteX144" fmla="*/ 5680471 w 7667625"/>
              <a:gd name="connsiteY144" fmla="*/ 3287078 h 4305300"/>
              <a:gd name="connsiteX145" fmla="*/ 5318521 w 7667625"/>
              <a:gd name="connsiteY145" fmla="*/ 2640330 h 4305300"/>
              <a:gd name="connsiteX146" fmla="*/ 5377575 w 7667625"/>
              <a:gd name="connsiteY146" fmla="*/ 2586990 h 4305300"/>
              <a:gd name="connsiteX147" fmla="*/ 5379480 w 7667625"/>
              <a:gd name="connsiteY147" fmla="*/ 2588895 h 4305300"/>
              <a:gd name="connsiteX148" fmla="*/ 5789055 w 7667625"/>
              <a:gd name="connsiteY148" fmla="*/ 2821305 h 4305300"/>
              <a:gd name="connsiteX149" fmla="*/ 6079568 w 7667625"/>
              <a:gd name="connsiteY149" fmla="*/ 2885123 h 4305300"/>
              <a:gd name="connsiteX150" fmla="*/ 6116716 w 7667625"/>
              <a:gd name="connsiteY150" fmla="*/ 2818448 h 4305300"/>
              <a:gd name="connsiteX151" fmla="*/ 5835728 w 7667625"/>
              <a:gd name="connsiteY151" fmla="*/ 2569845 h 4305300"/>
              <a:gd name="connsiteX152" fmla="*/ 7411163 w 7667625"/>
              <a:gd name="connsiteY152" fmla="*/ 4305300 h 4305300"/>
              <a:gd name="connsiteX153" fmla="*/ 7676910 w 7667625"/>
              <a:gd name="connsiteY153" fmla="*/ 4305300 h 4305300"/>
              <a:gd name="connsiteX154" fmla="*/ 7676910 w 7667625"/>
              <a:gd name="connsiteY154" fmla="*/ 4299585 h 4305300"/>
              <a:gd name="connsiteX155" fmla="*/ 5704283 w 7667625"/>
              <a:gd name="connsiteY155" fmla="*/ 2396490 h 4305300"/>
              <a:gd name="connsiteX156" fmla="*/ 3960255 w 7667625"/>
              <a:gd name="connsiteY156" fmla="*/ 3033713 h 4305300"/>
              <a:gd name="connsiteX157" fmla="*/ 3550680 w 7667625"/>
              <a:gd name="connsiteY157" fmla="*/ 3040380 h 4305300"/>
              <a:gd name="connsiteX158" fmla="*/ 3510675 w 7667625"/>
              <a:gd name="connsiteY158" fmla="*/ 2192655 h 4305300"/>
              <a:gd name="connsiteX159" fmla="*/ 3847860 w 7667625"/>
              <a:gd name="connsiteY159" fmla="*/ 1627823 h 4305300"/>
              <a:gd name="connsiteX160" fmla="*/ 5214698 w 7667625"/>
              <a:gd name="connsiteY160" fmla="*/ 2176463 h 4305300"/>
              <a:gd name="connsiteX161" fmla="*/ 3960255 w 7667625"/>
              <a:gd name="connsiteY161" fmla="*/ 3033713 h 4305300"/>
              <a:gd name="connsiteX162" fmla="*/ 5248035 w 7667625"/>
              <a:gd name="connsiteY162" fmla="*/ 2134553 h 4305300"/>
              <a:gd name="connsiteX163" fmla="*/ 3883103 w 7667625"/>
              <a:gd name="connsiteY163" fmla="*/ 1584960 h 4305300"/>
              <a:gd name="connsiteX164" fmla="*/ 5088968 w 7667625"/>
              <a:gd name="connsiteY164" fmla="*/ 756285 h 4305300"/>
              <a:gd name="connsiteX165" fmla="*/ 5237558 w 7667625"/>
              <a:gd name="connsiteY165" fmla="*/ 731520 h 4305300"/>
              <a:gd name="connsiteX166" fmla="*/ 5716666 w 7667625"/>
              <a:gd name="connsiteY166" fmla="*/ 857250 h 4305300"/>
              <a:gd name="connsiteX167" fmla="*/ 5486160 w 7667625"/>
              <a:gd name="connsiteY167" fmla="*/ 1799273 h 4305300"/>
              <a:gd name="connsiteX168" fmla="*/ 5248035 w 7667625"/>
              <a:gd name="connsiteY168" fmla="*/ 2134553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7667625" h="4305300">
                <a:moveTo>
                  <a:pt x="5704283" y="2396490"/>
                </a:moveTo>
                <a:cubicBezTo>
                  <a:pt x="5667135" y="2373630"/>
                  <a:pt x="5629988" y="2350770"/>
                  <a:pt x="5592841" y="2329815"/>
                </a:cubicBezTo>
                <a:lnTo>
                  <a:pt x="5677613" y="2210753"/>
                </a:lnTo>
                <a:lnTo>
                  <a:pt x="6032896" y="2294573"/>
                </a:lnTo>
                <a:cubicBezTo>
                  <a:pt x="6156721" y="2326005"/>
                  <a:pt x="6271021" y="2378393"/>
                  <a:pt x="6399608" y="2400300"/>
                </a:cubicBezTo>
                <a:cubicBezTo>
                  <a:pt x="6424373" y="2398395"/>
                  <a:pt x="6450091" y="2383155"/>
                  <a:pt x="6465330" y="2363153"/>
                </a:cubicBezTo>
                <a:cubicBezTo>
                  <a:pt x="6470093" y="2346008"/>
                  <a:pt x="6475808" y="2320290"/>
                  <a:pt x="6460568" y="2306003"/>
                </a:cubicBezTo>
                <a:lnTo>
                  <a:pt x="5811916" y="2028825"/>
                </a:lnTo>
                <a:lnTo>
                  <a:pt x="5799533" y="2017395"/>
                </a:lnTo>
                <a:cubicBezTo>
                  <a:pt x="5830013" y="1964055"/>
                  <a:pt x="5858588" y="1906905"/>
                  <a:pt x="5886210" y="1852613"/>
                </a:cubicBezTo>
                <a:lnTo>
                  <a:pt x="5905260" y="1852613"/>
                </a:lnTo>
                <a:lnTo>
                  <a:pt x="6563438" y="1894523"/>
                </a:lnTo>
                <a:cubicBezTo>
                  <a:pt x="6613921" y="1883093"/>
                  <a:pt x="6685358" y="1932623"/>
                  <a:pt x="6712028" y="1867853"/>
                </a:cubicBezTo>
                <a:cubicBezTo>
                  <a:pt x="6716791" y="1847850"/>
                  <a:pt x="6716791" y="1819275"/>
                  <a:pt x="6694883" y="1809750"/>
                </a:cubicBezTo>
                <a:lnTo>
                  <a:pt x="5949075" y="1707833"/>
                </a:lnTo>
                <a:cubicBezTo>
                  <a:pt x="5969078" y="1657350"/>
                  <a:pt x="5981460" y="1602105"/>
                  <a:pt x="5998605" y="1550670"/>
                </a:cubicBezTo>
                <a:cubicBezTo>
                  <a:pt x="6005273" y="1533525"/>
                  <a:pt x="6029085" y="1540193"/>
                  <a:pt x="6044325" y="1533525"/>
                </a:cubicBezTo>
                <a:lnTo>
                  <a:pt x="6822518" y="1438275"/>
                </a:lnTo>
                <a:lnTo>
                  <a:pt x="6841568" y="1420178"/>
                </a:lnTo>
                <a:cubicBezTo>
                  <a:pt x="6844425" y="1398270"/>
                  <a:pt x="6841568" y="1374458"/>
                  <a:pt x="6829185" y="1356360"/>
                </a:cubicBezTo>
                <a:cubicBezTo>
                  <a:pt x="6767273" y="1378268"/>
                  <a:pt x="6727268" y="1331595"/>
                  <a:pt x="6676785" y="1319213"/>
                </a:cubicBezTo>
                <a:lnTo>
                  <a:pt x="6395798" y="1385888"/>
                </a:lnTo>
                <a:lnTo>
                  <a:pt x="6033848" y="1416368"/>
                </a:lnTo>
                <a:lnTo>
                  <a:pt x="6029085" y="1413510"/>
                </a:lnTo>
                <a:cubicBezTo>
                  <a:pt x="6037658" y="1367790"/>
                  <a:pt x="6042421" y="1323023"/>
                  <a:pt x="6044325" y="1278255"/>
                </a:cubicBezTo>
                <a:lnTo>
                  <a:pt x="6047183" y="1273493"/>
                </a:lnTo>
                <a:lnTo>
                  <a:pt x="6764416" y="1064895"/>
                </a:lnTo>
                <a:lnTo>
                  <a:pt x="6860618" y="1034415"/>
                </a:lnTo>
                <a:cubicBezTo>
                  <a:pt x="6863475" y="1009650"/>
                  <a:pt x="6857760" y="987743"/>
                  <a:pt x="6841568" y="968693"/>
                </a:cubicBezTo>
                <a:cubicBezTo>
                  <a:pt x="6801563" y="970598"/>
                  <a:pt x="6780608" y="922020"/>
                  <a:pt x="6747271" y="902970"/>
                </a:cubicBezTo>
                <a:cubicBezTo>
                  <a:pt x="6744413" y="902970"/>
                  <a:pt x="6738698" y="901065"/>
                  <a:pt x="6734888" y="904875"/>
                </a:cubicBezTo>
                <a:lnTo>
                  <a:pt x="6176723" y="1130618"/>
                </a:lnTo>
                <a:lnTo>
                  <a:pt x="6043373" y="1165860"/>
                </a:lnTo>
                <a:lnTo>
                  <a:pt x="6023371" y="1054418"/>
                </a:lnTo>
                <a:lnTo>
                  <a:pt x="6782513" y="722948"/>
                </a:lnTo>
                <a:cubicBezTo>
                  <a:pt x="6804421" y="711518"/>
                  <a:pt x="6777750" y="687705"/>
                  <a:pt x="6775846" y="669608"/>
                </a:cubicBezTo>
                <a:cubicBezTo>
                  <a:pt x="6747271" y="638175"/>
                  <a:pt x="6730125" y="596265"/>
                  <a:pt x="6704408" y="567690"/>
                </a:cubicBezTo>
                <a:lnTo>
                  <a:pt x="5990033" y="955358"/>
                </a:lnTo>
                <a:cubicBezTo>
                  <a:pt x="5977650" y="928688"/>
                  <a:pt x="5966221" y="903923"/>
                  <a:pt x="5954791" y="878205"/>
                </a:cubicBezTo>
                <a:lnTo>
                  <a:pt x="6652021" y="477203"/>
                </a:lnTo>
                <a:lnTo>
                  <a:pt x="6652021" y="468630"/>
                </a:lnTo>
                <a:cubicBezTo>
                  <a:pt x="6630113" y="417195"/>
                  <a:pt x="6614873" y="357188"/>
                  <a:pt x="6580583" y="314325"/>
                </a:cubicBezTo>
                <a:lnTo>
                  <a:pt x="6577725" y="317183"/>
                </a:lnTo>
                <a:lnTo>
                  <a:pt x="5915738" y="773430"/>
                </a:lnTo>
                <a:lnTo>
                  <a:pt x="5890973" y="784860"/>
                </a:lnTo>
                <a:cubicBezTo>
                  <a:pt x="5888116" y="766763"/>
                  <a:pt x="5869066" y="754380"/>
                  <a:pt x="5866208" y="736283"/>
                </a:cubicBezTo>
                <a:lnTo>
                  <a:pt x="5869066" y="736283"/>
                </a:lnTo>
                <a:lnTo>
                  <a:pt x="6461521" y="310515"/>
                </a:lnTo>
                <a:cubicBezTo>
                  <a:pt x="6461521" y="246698"/>
                  <a:pt x="6429135" y="195263"/>
                  <a:pt x="6407228" y="140018"/>
                </a:cubicBezTo>
                <a:lnTo>
                  <a:pt x="5997653" y="479108"/>
                </a:lnTo>
                <a:lnTo>
                  <a:pt x="5800485" y="642938"/>
                </a:lnTo>
                <a:lnTo>
                  <a:pt x="5778578" y="607695"/>
                </a:lnTo>
                <a:lnTo>
                  <a:pt x="6234825" y="213360"/>
                </a:lnTo>
                <a:lnTo>
                  <a:pt x="6234825" y="175260"/>
                </a:lnTo>
                <a:cubicBezTo>
                  <a:pt x="6219585" y="129540"/>
                  <a:pt x="6211013" y="79058"/>
                  <a:pt x="6184343" y="40958"/>
                </a:cubicBezTo>
                <a:lnTo>
                  <a:pt x="5688091" y="532448"/>
                </a:lnTo>
                <a:cubicBezTo>
                  <a:pt x="5677613" y="525780"/>
                  <a:pt x="5663325" y="521018"/>
                  <a:pt x="5657610" y="510540"/>
                </a:cubicBezTo>
                <a:lnTo>
                  <a:pt x="5985271" y="173355"/>
                </a:lnTo>
                <a:cubicBezTo>
                  <a:pt x="5983366" y="113348"/>
                  <a:pt x="5965268" y="60008"/>
                  <a:pt x="5945266" y="6668"/>
                </a:cubicBezTo>
                <a:lnTo>
                  <a:pt x="5939550" y="0"/>
                </a:lnTo>
                <a:lnTo>
                  <a:pt x="5547121" y="467678"/>
                </a:lnTo>
                <a:cubicBezTo>
                  <a:pt x="5533785" y="464820"/>
                  <a:pt x="5512830" y="465773"/>
                  <a:pt x="5507116" y="456248"/>
                </a:cubicBezTo>
                <a:lnTo>
                  <a:pt x="5724285" y="184785"/>
                </a:lnTo>
                <a:cubicBezTo>
                  <a:pt x="5726191" y="122873"/>
                  <a:pt x="5705235" y="60960"/>
                  <a:pt x="5678566" y="14288"/>
                </a:cubicBezTo>
                <a:lnTo>
                  <a:pt x="5378528" y="444818"/>
                </a:lnTo>
                <a:lnTo>
                  <a:pt x="5321378" y="444818"/>
                </a:lnTo>
                <a:cubicBezTo>
                  <a:pt x="5363288" y="373380"/>
                  <a:pt x="5415675" y="305753"/>
                  <a:pt x="5458538" y="236220"/>
                </a:cubicBezTo>
                <a:cubicBezTo>
                  <a:pt x="5463300" y="172403"/>
                  <a:pt x="5438535" y="117158"/>
                  <a:pt x="5414723" y="63818"/>
                </a:cubicBezTo>
                <a:cubicBezTo>
                  <a:pt x="5349953" y="183833"/>
                  <a:pt x="5284230" y="304800"/>
                  <a:pt x="5220413" y="424815"/>
                </a:cubicBezTo>
                <a:cubicBezTo>
                  <a:pt x="5209935" y="475298"/>
                  <a:pt x="5154691" y="456248"/>
                  <a:pt x="5120400" y="471488"/>
                </a:cubicBezTo>
                <a:cubicBezTo>
                  <a:pt x="5142308" y="414338"/>
                  <a:pt x="5179455" y="362903"/>
                  <a:pt x="5198505" y="304800"/>
                </a:cubicBezTo>
                <a:cubicBezTo>
                  <a:pt x="5195648" y="249555"/>
                  <a:pt x="5174693" y="196215"/>
                  <a:pt x="5148975" y="154305"/>
                </a:cubicBezTo>
                <a:cubicBezTo>
                  <a:pt x="5103255" y="269558"/>
                  <a:pt x="5061346" y="384810"/>
                  <a:pt x="5011816" y="500063"/>
                </a:cubicBezTo>
                <a:lnTo>
                  <a:pt x="4903230" y="531495"/>
                </a:lnTo>
                <a:cubicBezTo>
                  <a:pt x="4907993" y="482918"/>
                  <a:pt x="4948950" y="449580"/>
                  <a:pt x="4938473" y="392430"/>
                </a:cubicBezTo>
                <a:cubicBezTo>
                  <a:pt x="4923233" y="350520"/>
                  <a:pt x="4909898" y="303848"/>
                  <a:pt x="4887991" y="270510"/>
                </a:cubicBezTo>
                <a:cubicBezTo>
                  <a:pt x="4868941" y="369570"/>
                  <a:pt x="4842270" y="467678"/>
                  <a:pt x="4820363" y="566738"/>
                </a:cubicBezTo>
                <a:cubicBezTo>
                  <a:pt x="4770833" y="586740"/>
                  <a:pt x="4726066" y="612458"/>
                  <a:pt x="4674630" y="630555"/>
                </a:cubicBezTo>
                <a:cubicBezTo>
                  <a:pt x="4681298" y="595313"/>
                  <a:pt x="4693680" y="560070"/>
                  <a:pt x="4685108" y="521970"/>
                </a:cubicBezTo>
                <a:cubicBezTo>
                  <a:pt x="4671773" y="484823"/>
                  <a:pt x="4657485" y="443865"/>
                  <a:pt x="4635578" y="413385"/>
                </a:cubicBezTo>
                <a:cubicBezTo>
                  <a:pt x="4632720" y="499110"/>
                  <a:pt x="4633673" y="585788"/>
                  <a:pt x="4615576" y="665798"/>
                </a:cubicBezTo>
                <a:lnTo>
                  <a:pt x="4446983" y="762000"/>
                </a:lnTo>
                <a:cubicBezTo>
                  <a:pt x="4462223" y="690563"/>
                  <a:pt x="4419360" y="618173"/>
                  <a:pt x="4394595" y="577215"/>
                </a:cubicBezTo>
                <a:cubicBezTo>
                  <a:pt x="4405073" y="647700"/>
                  <a:pt x="4416503" y="731520"/>
                  <a:pt x="4394595" y="801053"/>
                </a:cubicBezTo>
                <a:lnTo>
                  <a:pt x="4252673" y="900113"/>
                </a:lnTo>
                <a:cubicBezTo>
                  <a:pt x="4220288" y="851535"/>
                  <a:pt x="4190760" y="794385"/>
                  <a:pt x="4158375" y="754380"/>
                </a:cubicBezTo>
                <a:cubicBezTo>
                  <a:pt x="4168853" y="804863"/>
                  <a:pt x="4188855" y="853440"/>
                  <a:pt x="4177425" y="908685"/>
                </a:cubicBezTo>
                <a:cubicBezTo>
                  <a:pt x="4205048" y="983933"/>
                  <a:pt x="4107893" y="999173"/>
                  <a:pt x="4074555" y="1043940"/>
                </a:cubicBezTo>
                <a:lnTo>
                  <a:pt x="3945968" y="944880"/>
                </a:lnTo>
                <a:lnTo>
                  <a:pt x="3933585" y="942975"/>
                </a:lnTo>
                <a:cubicBezTo>
                  <a:pt x="3952635" y="1008698"/>
                  <a:pt x="3968828" y="1078230"/>
                  <a:pt x="3964065" y="1146810"/>
                </a:cubicBezTo>
                <a:cubicBezTo>
                  <a:pt x="3903105" y="1270635"/>
                  <a:pt x="3802140" y="1142048"/>
                  <a:pt x="3720225" y="1148715"/>
                </a:cubicBezTo>
                <a:lnTo>
                  <a:pt x="3754515" y="1260158"/>
                </a:lnTo>
                <a:cubicBezTo>
                  <a:pt x="3759278" y="1280160"/>
                  <a:pt x="3754515" y="1308735"/>
                  <a:pt x="3759278" y="1326833"/>
                </a:cubicBezTo>
                <a:cubicBezTo>
                  <a:pt x="3787853" y="1342073"/>
                  <a:pt x="3756420" y="1358265"/>
                  <a:pt x="3745943" y="1373505"/>
                </a:cubicBezTo>
                <a:lnTo>
                  <a:pt x="3523058" y="1363028"/>
                </a:lnTo>
                <a:cubicBezTo>
                  <a:pt x="3538298" y="1408748"/>
                  <a:pt x="3555443" y="1453515"/>
                  <a:pt x="3563063" y="1502093"/>
                </a:cubicBezTo>
                <a:cubicBezTo>
                  <a:pt x="2165745" y="1196340"/>
                  <a:pt x="904635" y="1453515"/>
                  <a:pt x="321705" y="2284095"/>
                </a:cubicBezTo>
                <a:cubicBezTo>
                  <a:pt x="-69772" y="2841308"/>
                  <a:pt x="-91680" y="3561398"/>
                  <a:pt x="189308" y="4305300"/>
                </a:cubicBezTo>
                <a:lnTo>
                  <a:pt x="484583" y="4305300"/>
                </a:lnTo>
                <a:cubicBezTo>
                  <a:pt x="206453" y="3589020"/>
                  <a:pt x="225503" y="2885123"/>
                  <a:pt x="607455" y="2339340"/>
                </a:cubicBezTo>
                <a:cubicBezTo>
                  <a:pt x="1153238" y="1564005"/>
                  <a:pt x="2299095" y="1304925"/>
                  <a:pt x="3559253" y="1559243"/>
                </a:cubicBezTo>
                <a:cubicBezTo>
                  <a:pt x="3483053" y="1569720"/>
                  <a:pt x="3410663" y="1584008"/>
                  <a:pt x="3336368" y="1599248"/>
                </a:cubicBezTo>
                <a:cubicBezTo>
                  <a:pt x="3355418" y="1652588"/>
                  <a:pt x="3385898" y="1701165"/>
                  <a:pt x="3388755" y="1761173"/>
                </a:cubicBezTo>
                <a:cubicBezTo>
                  <a:pt x="3314460" y="1787843"/>
                  <a:pt x="3242070" y="1814513"/>
                  <a:pt x="3165870" y="1836420"/>
                </a:cubicBezTo>
                <a:cubicBezTo>
                  <a:pt x="3185873" y="1887855"/>
                  <a:pt x="3215400" y="1932623"/>
                  <a:pt x="3224925" y="1988820"/>
                </a:cubicBezTo>
                <a:lnTo>
                  <a:pt x="3028710" y="2080260"/>
                </a:lnTo>
                <a:lnTo>
                  <a:pt x="3016328" y="2091690"/>
                </a:lnTo>
                <a:cubicBezTo>
                  <a:pt x="3038235" y="2137410"/>
                  <a:pt x="3070620" y="2182178"/>
                  <a:pt x="3081098" y="2228850"/>
                </a:cubicBezTo>
                <a:cubicBezTo>
                  <a:pt x="3019185" y="2274570"/>
                  <a:pt x="2945843" y="2304098"/>
                  <a:pt x="2886788" y="2350770"/>
                </a:cubicBezTo>
                <a:cubicBezTo>
                  <a:pt x="2917268" y="2392680"/>
                  <a:pt x="2942985" y="2436495"/>
                  <a:pt x="2962988" y="2481263"/>
                </a:cubicBezTo>
                <a:lnTo>
                  <a:pt x="2783918" y="2612708"/>
                </a:lnTo>
                <a:cubicBezTo>
                  <a:pt x="2811540" y="2655570"/>
                  <a:pt x="2849640" y="2698433"/>
                  <a:pt x="2871548" y="2744153"/>
                </a:cubicBezTo>
                <a:cubicBezTo>
                  <a:pt x="2815350" y="2786063"/>
                  <a:pt x="2764868" y="2835593"/>
                  <a:pt x="2712480" y="2883218"/>
                </a:cubicBezTo>
                <a:lnTo>
                  <a:pt x="2814398" y="3002280"/>
                </a:lnTo>
                <a:lnTo>
                  <a:pt x="2814398" y="3012758"/>
                </a:lnTo>
                <a:cubicBezTo>
                  <a:pt x="2770583" y="3059430"/>
                  <a:pt x="2716290" y="3101340"/>
                  <a:pt x="2682953" y="3152775"/>
                </a:cubicBezTo>
                <a:lnTo>
                  <a:pt x="2802968" y="3276600"/>
                </a:lnTo>
                <a:cubicBezTo>
                  <a:pt x="2772488" y="3322320"/>
                  <a:pt x="2723910" y="3358515"/>
                  <a:pt x="2698193" y="3407093"/>
                </a:cubicBezTo>
                <a:cubicBezTo>
                  <a:pt x="2748675" y="3444240"/>
                  <a:pt x="2800110" y="3490913"/>
                  <a:pt x="2843925" y="3535680"/>
                </a:cubicBezTo>
                <a:cubicBezTo>
                  <a:pt x="2822018" y="3572828"/>
                  <a:pt x="2793443" y="3606165"/>
                  <a:pt x="2772488" y="3642360"/>
                </a:cubicBezTo>
                <a:lnTo>
                  <a:pt x="2955368" y="3766185"/>
                </a:lnTo>
                <a:lnTo>
                  <a:pt x="2915363" y="3843338"/>
                </a:lnTo>
                <a:cubicBezTo>
                  <a:pt x="2991563" y="3883343"/>
                  <a:pt x="3069668" y="3921443"/>
                  <a:pt x="3142058" y="3970020"/>
                </a:cubicBezTo>
                <a:lnTo>
                  <a:pt x="3135390" y="3991928"/>
                </a:lnTo>
                <a:lnTo>
                  <a:pt x="3451620" y="4126230"/>
                </a:lnTo>
                <a:cubicBezTo>
                  <a:pt x="3471623" y="4130993"/>
                  <a:pt x="3480195" y="4101465"/>
                  <a:pt x="3488768" y="4084320"/>
                </a:cubicBezTo>
                <a:cubicBezTo>
                  <a:pt x="3591638" y="4119563"/>
                  <a:pt x="3691650" y="4170045"/>
                  <a:pt x="3801188" y="4177665"/>
                </a:cubicBezTo>
                <a:lnTo>
                  <a:pt x="3850718" y="4053840"/>
                </a:lnTo>
                <a:cubicBezTo>
                  <a:pt x="3969780" y="4085273"/>
                  <a:pt x="4082175" y="4144328"/>
                  <a:pt x="4212668" y="4130993"/>
                </a:cubicBezTo>
                <a:lnTo>
                  <a:pt x="4274580" y="3851910"/>
                </a:lnTo>
                <a:lnTo>
                  <a:pt x="4283153" y="3841433"/>
                </a:lnTo>
                <a:cubicBezTo>
                  <a:pt x="4287916" y="3863340"/>
                  <a:pt x="4285058" y="3888105"/>
                  <a:pt x="4291726" y="3910013"/>
                </a:cubicBezTo>
                <a:cubicBezTo>
                  <a:pt x="4383166" y="3941445"/>
                  <a:pt x="4475558" y="3970020"/>
                  <a:pt x="4574618" y="3983355"/>
                </a:cubicBezTo>
                <a:cubicBezTo>
                  <a:pt x="4613670" y="3981450"/>
                  <a:pt x="4657485" y="3990023"/>
                  <a:pt x="4686060" y="3968115"/>
                </a:cubicBezTo>
                <a:lnTo>
                  <a:pt x="4703205" y="3418523"/>
                </a:lnTo>
                <a:lnTo>
                  <a:pt x="4706063" y="3418523"/>
                </a:lnTo>
                <a:cubicBezTo>
                  <a:pt x="4740353" y="3495675"/>
                  <a:pt x="4765118" y="3577590"/>
                  <a:pt x="4799408" y="3653790"/>
                </a:cubicBezTo>
                <a:cubicBezTo>
                  <a:pt x="4904183" y="3685223"/>
                  <a:pt x="5005148" y="3731895"/>
                  <a:pt x="5127068" y="3717608"/>
                </a:cubicBezTo>
                <a:cubicBezTo>
                  <a:pt x="5150880" y="3710940"/>
                  <a:pt x="5181360" y="3702368"/>
                  <a:pt x="5188980" y="3680460"/>
                </a:cubicBezTo>
                <a:lnTo>
                  <a:pt x="5028960" y="2953703"/>
                </a:lnTo>
                <a:lnTo>
                  <a:pt x="5033723" y="2953703"/>
                </a:lnTo>
                <a:lnTo>
                  <a:pt x="5318521" y="3285173"/>
                </a:lnTo>
                <a:cubicBezTo>
                  <a:pt x="5418533" y="3320415"/>
                  <a:pt x="5529975" y="3376613"/>
                  <a:pt x="5641418" y="3335655"/>
                </a:cubicBezTo>
                <a:cubicBezTo>
                  <a:pt x="5663325" y="3332798"/>
                  <a:pt x="5676660" y="3307080"/>
                  <a:pt x="5680471" y="3287078"/>
                </a:cubicBezTo>
                <a:lnTo>
                  <a:pt x="5318521" y="2640330"/>
                </a:lnTo>
                <a:lnTo>
                  <a:pt x="5377575" y="2586990"/>
                </a:lnTo>
                <a:lnTo>
                  <a:pt x="5379480" y="2588895"/>
                </a:lnTo>
                <a:lnTo>
                  <a:pt x="5789055" y="2821305"/>
                </a:lnTo>
                <a:cubicBezTo>
                  <a:pt x="5876685" y="2864168"/>
                  <a:pt x="5976698" y="2920365"/>
                  <a:pt x="6079568" y="2885123"/>
                </a:cubicBezTo>
                <a:cubicBezTo>
                  <a:pt x="6099571" y="2869883"/>
                  <a:pt x="6129098" y="2847975"/>
                  <a:pt x="6116716" y="2818448"/>
                </a:cubicBezTo>
                <a:lnTo>
                  <a:pt x="5835728" y="2569845"/>
                </a:lnTo>
                <a:cubicBezTo>
                  <a:pt x="6546293" y="3075623"/>
                  <a:pt x="7085408" y="3686175"/>
                  <a:pt x="7411163" y="4305300"/>
                </a:cubicBezTo>
                <a:lnTo>
                  <a:pt x="7676910" y="4305300"/>
                </a:lnTo>
                <a:lnTo>
                  <a:pt x="7676910" y="4299585"/>
                </a:lnTo>
                <a:cubicBezTo>
                  <a:pt x="7243523" y="3609975"/>
                  <a:pt x="6568200" y="2938463"/>
                  <a:pt x="5704283" y="2396490"/>
                </a:cubicBezTo>
                <a:close/>
                <a:moveTo>
                  <a:pt x="3960255" y="3033713"/>
                </a:moveTo>
                <a:cubicBezTo>
                  <a:pt x="3835478" y="3060383"/>
                  <a:pt x="3677363" y="3084195"/>
                  <a:pt x="3550680" y="3040380"/>
                </a:cubicBezTo>
                <a:cubicBezTo>
                  <a:pt x="3332558" y="2826068"/>
                  <a:pt x="3409710" y="2440305"/>
                  <a:pt x="3510675" y="2192655"/>
                </a:cubicBezTo>
                <a:cubicBezTo>
                  <a:pt x="3589733" y="1997393"/>
                  <a:pt x="3706890" y="1804988"/>
                  <a:pt x="3847860" y="1627823"/>
                </a:cubicBezTo>
                <a:cubicBezTo>
                  <a:pt x="4301251" y="1744980"/>
                  <a:pt x="4762260" y="1928813"/>
                  <a:pt x="5214698" y="2176463"/>
                </a:cubicBezTo>
                <a:cubicBezTo>
                  <a:pt x="4877513" y="2573655"/>
                  <a:pt x="4426980" y="2901315"/>
                  <a:pt x="3960255" y="3033713"/>
                </a:cubicBezTo>
                <a:close/>
                <a:moveTo>
                  <a:pt x="5248035" y="2134553"/>
                </a:moveTo>
                <a:cubicBezTo>
                  <a:pt x="4796551" y="1893570"/>
                  <a:pt x="4334588" y="1709738"/>
                  <a:pt x="3883103" y="1584960"/>
                </a:cubicBezTo>
                <a:cubicBezTo>
                  <a:pt x="4202191" y="1196340"/>
                  <a:pt x="4642245" y="877253"/>
                  <a:pt x="5088968" y="756285"/>
                </a:cubicBezTo>
                <a:lnTo>
                  <a:pt x="5237558" y="731520"/>
                </a:lnTo>
                <a:cubicBezTo>
                  <a:pt x="5413771" y="713423"/>
                  <a:pt x="5594746" y="734378"/>
                  <a:pt x="5716666" y="857250"/>
                </a:cubicBezTo>
                <a:cubicBezTo>
                  <a:pt x="5803343" y="1206818"/>
                  <a:pt x="5644275" y="1517333"/>
                  <a:pt x="5486160" y="1799273"/>
                </a:cubicBezTo>
                <a:cubicBezTo>
                  <a:pt x="5416628" y="1913573"/>
                  <a:pt x="5335666" y="2025968"/>
                  <a:pt x="5248035" y="2134553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72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Текст 54">
            <a:extLst>
              <a:ext uri="{FF2B5EF4-FFF2-40B4-BE49-F238E27FC236}">
                <a16:creationId xmlns:a16="http://schemas.microsoft.com/office/drawing/2014/main" id="{2CFD36F1-D00C-4240-87D4-3745E49B6B2B}"/>
              </a:ext>
            </a:extLst>
          </p:cNvPr>
          <p:cNvSpPr txBox="1">
            <a:spLocks/>
          </p:cNvSpPr>
          <p:nvPr/>
        </p:nvSpPr>
        <p:spPr>
          <a:xfrm>
            <a:off x="5362565" y="1518284"/>
            <a:ext cx="6124586" cy="592264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buChar char="•"/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8056" indent="-275499" algn="l" defTabSz="883649" rtl="0" eaLnBrk="0" fontAlgn="base" hangingPunct="0">
              <a:spcBef>
                <a:spcPts val="500"/>
              </a:spcBef>
              <a:spcAft>
                <a:spcPct val="0"/>
              </a:spcAft>
              <a:buFont typeface="Wingdings" pitchFamily="2" charset="2"/>
              <a:buChar char="§"/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04928" indent="-221279" algn="l" defTabSz="883649" rtl="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&gt;"/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7485" indent="-221279" algn="l" defTabSz="883649" rtl="0" eaLnBrk="0" fontAlgn="base" hangingPunct="0">
              <a:spcBef>
                <a:spcPts val="500"/>
              </a:spcBef>
              <a:spcAft>
                <a:spcPct val="0"/>
              </a:spcAft>
              <a:buChar char="–"/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990042" indent="-221279" algn="l" defTabSz="883649" rtl="0" eaLnBrk="0" fontAlgn="base" hangingPunct="0">
              <a:spcBef>
                <a:spcPts val="500"/>
              </a:spcBef>
              <a:spcAft>
                <a:spcPct val="0"/>
              </a:spcAft>
              <a:buChar char="•"/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412083" indent="-221279" algn="l" defTabSz="883649" rtl="0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algn="l" defTabSz="883649" rtl="0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algn="l" defTabSz="883649" rtl="0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algn="l" defTabSz="883649" rtl="0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i="1" kern="0" dirty="0" smtClean="0"/>
              <a:t>Карпова Мария </a:t>
            </a:r>
            <a:r>
              <a:rPr lang="ru-RU" sz="1800" b="1" i="1" kern="0" dirty="0"/>
              <a:t>А</a:t>
            </a:r>
            <a:r>
              <a:rPr lang="ru-RU" sz="1800" b="1" i="1" kern="0" dirty="0" smtClean="0"/>
              <a:t>лександровна </a:t>
            </a:r>
          </a:p>
          <a:p>
            <a:pPr marL="0" indent="0" algn="ctr">
              <a:buNone/>
            </a:pPr>
            <a:r>
              <a:rPr lang="en-US" i="1" u="sng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hlinkClick r:id="rId2"/>
              </a:rPr>
              <a:t>Karpova_MA@power-m.ru</a:t>
            </a:r>
            <a:r>
              <a:rPr lang="ru-RU" i="1" u="sng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;</a:t>
            </a:r>
          </a:p>
          <a:p>
            <a:pPr marL="0" indent="0" algn="ctr">
              <a:buNone/>
            </a:pPr>
            <a:r>
              <a:rPr lang="en-US" i="1" u="sng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Karpova_MA@neg-it.ru</a:t>
            </a:r>
            <a:endParaRPr lang="ru-RU" i="1" u="sng" dirty="0" smtClean="0"/>
          </a:p>
          <a:p>
            <a:pPr marL="0" indent="0" algn="just">
              <a:buFontTx/>
              <a:buNone/>
            </a:pP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Окончила Санкт-Петербургский государственный политехнический университет в 2014 году по специальности «Магистр </a:t>
            </a:r>
            <a:r>
              <a:rPr lang="ru-RU" sz="18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инноватики</a:t>
            </a: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marL="0" indent="0" algn="just">
              <a:buFontTx/>
              <a:buNone/>
            </a:pP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2015 года работала бизнес-аналитиком в группе компаний А-Контракт, занимающимися контрактным производством микроэлектроники. Основными направлениями были развитие проектов 1С и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Elma</a:t>
            </a: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автоматизация ведения  раздельного учета в рамках 275-ФЗ.</a:t>
            </a:r>
          </a:p>
          <a:p>
            <a:pPr marL="0" indent="0" algn="just">
              <a:buFontTx/>
              <a:buNone/>
            </a:pP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2019 года работала ведущим бизнес-аналитиком в компании Балтийский лизинг. Основными направлениями работы были развитие продуктов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CRM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 ERP</a:t>
            </a: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just">
              <a:buNone/>
            </a:pP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2021 года руководитель </a:t>
            </a:r>
            <a:r>
              <a:rPr 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RPA</a:t>
            </a:r>
            <a:r>
              <a:rPr 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компании Силовые машины.</a:t>
            </a:r>
            <a:endParaRPr lang="ru-RU" sz="1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Tx/>
              <a:buNone/>
            </a:pPr>
            <a:endParaRPr lang="ru-RU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kern="0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026" name="Picture 2" descr="https://downloader.disk.yandex.ru/preview/e7dbf50e78a9178afbb882ad9a6e57b0944e1c2e6f5bfcab90211c8c59006895/62879c76/2ZKP-ZoOdtWa2bSvxf8L_gtin48umSISu5Umfc05un5TubOBlHblPWQ4RGHbu93xTec5HuXIk4wtx-XJW7Ho0g%3D%3D?uid=0&amp;filename=DSCF6502.jpg&amp;disposition=inline&amp;hash=&amp;limit=0&amp;content_type=image%2Fjpeg&amp;owner_uid=0&amp;tknv=v2&amp;size=1887x8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b="6304"/>
          <a:stretch/>
        </p:blipFill>
        <p:spPr bwMode="auto">
          <a:xfrm>
            <a:off x="9116" y="-9411"/>
            <a:ext cx="5056600" cy="685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10EE29-5FD0-4C40-B1A4-11454E5F5FEB}"/>
              </a:ext>
            </a:extLst>
          </p:cNvPr>
          <p:cNvSpPr/>
          <p:nvPr/>
        </p:nvSpPr>
        <p:spPr>
          <a:xfrm>
            <a:off x="9116" y="1"/>
            <a:ext cx="5068976" cy="686741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5000"/>
                </a:schemeClr>
              </a:gs>
              <a:gs pos="74000">
                <a:schemeClr val="accent2">
                  <a:alpha val="1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3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CF7075-8598-5448-8F1A-16654B5719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B441A691-8370-4946-B0F7-8F272B538D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358973">
              <a:defRPr/>
            </a:pPr>
            <a:endParaRPr lang="ru-RU" sz="135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Slide Number Placeholder 1">
            <a:extLst>
              <a:ext uri="{FF2B5EF4-FFF2-40B4-BE49-F238E27FC236}">
                <a16:creationId xmlns:a16="http://schemas.microsoft.com/office/drawing/2014/main" id="{0EC439C6-D170-4270-A8F2-4D6CA2C6E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BA5F91-DBB1-4D5E-98BC-5C1E7BAC7F35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>
              <a:defRPr/>
            </a:pP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>
                    <a:alpha val="90000"/>
                  </a:schemeClr>
                </a:solidFill>
              </a:rPr>
            </a:br>
            <a:r>
              <a:rPr lang="ru-RU" sz="500" dirty="0">
                <a:solidFill>
                  <a:schemeClr val="bg1">
                    <a:alpha val="90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14DD28-DB51-E147-9BB3-8C426BFBB3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5745F83F-9FAB-4FB0-ACC4-E4AD474F9113}"/>
              </a:ext>
            </a:extLst>
          </p:cNvPr>
          <p:cNvSpPr/>
          <p:nvPr/>
        </p:nvSpPr>
        <p:spPr>
          <a:xfrm>
            <a:off x="1219201" y="368300"/>
            <a:ext cx="10972800" cy="6366615"/>
          </a:xfrm>
          <a:custGeom>
            <a:avLst/>
            <a:gdLst>
              <a:gd name="connsiteX0" fmla="*/ 4297699 w 8049929"/>
              <a:gd name="connsiteY0" fmla="*/ 1840866 h 4738050"/>
              <a:gd name="connsiteX1" fmla="*/ 3921474 w 8049929"/>
              <a:gd name="connsiteY1" fmla="*/ 2479732 h 4738050"/>
              <a:gd name="connsiteX2" fmla="*/ 3966659 w 8049929"/>
              <a:gd name="connsiteY2" fmla="*/ 3438032 h 4738050"/>
              <a:gd name="connsiteX3" fmla="*/ 4424130 w 8049929"/>
              <a:gd name="connsiteY3" fmla="*/ 3430696 h 4738050"/>
              <a:gd name="connsiteX4" fmla="*/ 5824647 w 8049929"/>
              <a:gd name="connsiteY4" fmla="*/ 2461410 h 4738050"/>
              <a:gd name="connsiteX5" fmla="*/ 4297699 w 8049929"/>
              <a:gd name="connsiteY5" fmla="*/ 1840866 h 4738050"/>
              <a:gd name="connsiteX6" fmla="*/ 5998324 w 8049929"/>
              <a:gd name="connsiteY6" fmla="*/ 820948 h 4738050"/>
              <a:gd name="connsiteX7" fmla="*/ 5850907 w 8049929"/>
              <a:gd name="connsiteY7" fmla="*/ 826979 h 4738050"/>
              <a:gd name="connsiteX8" fmla="*/ 5684766 w 8049929"/>
              <a:gd name="connsiteY8" fmla="*/ 855083 h 4738050"/>
              <a:gd name="connsiteX9" fmla="*/ 4337410 w 8049929"/>
              <a:gd name="connsiteY9" fmla="*/ 1792615 h 4738050"/>
              <a:gd name="connsiteX10" fmla="*/ 5862513 w 8049929"/>
              <a:gd name="connsiteY10" fmla="*/ 2414382 h 4738050"/>
              <a:gd name="connsiteX11" fmla="*/ 6128805 w 8049929"/>
              <a:gd name="connsiteY11" fmla="*/ 2034489 h 4738050"/>
              <a:gd name="connsiteX12" fmla="*/ 6385937 w 8049929"/>
              <a:gd name="connsiteY12" fmla="*/ 968684 h 4738050"/>
              <a:gd name="connsiteX13" fmla="*/ 5998324 w 8049929"/>
              <a:gd name="connsiteY13" fmla="*/ 820948 h 4738050"/>
              <a:gd name="connsiteX14" fmla="*/ 6634527 w 8049929"/>
              <a:gd name="connsiteY14" fmla="*/ 0 h 4738050"/>
              <a:gd name="connsiteX15" fmla="*/ 6641845 w 8049929"/>
              <a:gd name="connsiteY15" fmla="*/ 7336 h 4738050"/>
              <a:gd name="connsiteX16" fmla="*/ 6687049 w 8049929"/>
              <a:gd name="connsiteY16" fmla="*/ 196051 h 4738050"/>
              <a:gd name="connsiteX17" fmla="*/ 6320587 w 8049929"/>
              <a:gd name="connsiteY17" fmla="*/ 577787 h 4738050"/>
              <a:gd name="connsiteX18" fmla="*/ 6354785 w 8049929"/>
              <a:gd name="connsiteY18" fmla="*/ 602222 h 4738050"/>
              <a:gd name="connsiteX19" fmla="*/ 6908758 w 8049929"/>
              <a:gd name="connsiteY19" fmla="*/ 46426 h 4738050"/>
              <a:gd name="connsiteX20" fmla="*/ 6965567 w 8049929"/>
              <a:gd name="connsiteY20" fmla="*/ 197894 h 4738050"/>
              <a:gd name="connsiteX21" fmla="*/ 6965567 w 8049929"/>
              <a:gd name="connsiteY21" fmla="*/ 241254 h 4738050"/>
              <a:gd name="connsiteX22" fmla="*/ 6455575 w 8049929"/>
              <a:gd name="connsiteY22" fmla="*/ 687117 h 4738050"/>
              <a:gd name="connsiteX23" fmla="*/ 6479993 w 8049929"/>
              <a:gd name="connsiteY23" fmla="*/ 726810 h 4738050"/>
              <a:gd name="connsiteX24" fmla="*/ 6701101 w 8049929"/>
              <a:gd name="connsiteY24" fmla="*/ 541763 h 4738050"/>
              <a:gd name="connsiteX25" fmla="*/ 7158571 w 8049929"/>
              <a:gd name="connsiteY25" fmla="*/ 158184 h 4738050"/>
              <a:gd name="connsiteX26" fmla="*/ 7219031 w 8049929"/>
              <a:gd name="connsiteY26" fmla="*/ 351187 h 4738050"/>
              <a:gd name="connsiteX27" fmla="*/ 6557571 w 8049929"/>
              <a:gd name="connsiteY27" fmla="*/ 833093 h 4738050"/>
              <a:gd name="connsiteX28" fmla="*/ 6553903 w 8049929"/>
              <a:gd name="connsiteY28" fmla="*/ 833093 h 4738050"/>
              <a:gd name="connsiteX29" fmla="*/ 6582006 w 8049929"/>
              <a:gd name="connsiteY29" fmla="*/ 888059 h 4738050"/>
              <a:gd name="connsiteX30" fmla="*/ 6610091 w 8049929"/>
              <a:gd name="connsiteY30" fmla="*/ 874628 h 4738050"/>
              <a:gd name="connsiteX31" fmla="*/ 7349129 w 8049929"/>
              <a:gd name="connsiteY31" fmla="*/ 358523 h 4738050"/>
              <a:gd name="connsiteX32" fmla="*/ 7352797 w 8049929"/>
              <a:gd name="connsiteY32" fmla="*/ 354855 h 4738050"/>
              <a:gd name="connsiteX33" fmla="*/ 7432199 w 8049929"/>
              <a:gd name="connsiteY33" fmla="*/ 528934 h 4738050"/>
              <a:gd name="connsiteX34" fmla="*/ 7432199 w 8049929"/>
              <a:gd name="connsiteY34" fmla="*/ 538095 h 4738050"/>
              <a:gd name="connsiteX35" fmla="*/ 6653451 w 8049929"/>
              <a:gd name="connsiteY35" fmla="*/ 991897 h 4738050"/>
              <a:gd name="connsiteX36" fmla="*/ 6693162 w 8049929"/>
              <a:gd name="connsiteY36" fmla="*/ 1078617 h 4738050"/>
              <a:gd name="connsiteX37" fmla="*/ 7490835 w 8049929"/>
              <a:gd name="connsiteY37" fmla="*/ 640089 h 4738050"/>
              <a:gd name="connsiteX38" fmla="*/ 7570237 w 8049929"/>
              <a:gd name="connsiteY38" fmla="*/ 755516 h 4738050"/>
              <a:gd name="connsiteX39" fmla="*/ 7577555 w 8049929"/>
              <a:gd name="connsiteY39" fmla="*/ 815993 h 4738050"/>
              <a:gd name="connsiteX40" fmla="*/ 6729186 w 8049929"/>
              <a:gd name="connsiteY40" fmla="*/ 1190393 h 4738050"/>
              <a:gd name="connsiteX41" fmla="*/ 6751797 w 8049929"/>
              <a:gd name="connsiteY41" fmla="*/ 1316823 h 4738050"/>
              <a:gd name="connsiteX42" fmla="*/ 6900819 w 8049929"/>
              <a:gd name="connsiteY42" fmla="*/ 1277131 h 4738050"/>
              <a:gd name="connsiteX43" fmla="*/ 7524413 w 8049929"/>
              <a:gd name="connsiteY43" fmla="*/ 1021825 h 4738050"/>
              <a:gd name="connsiteX44" fmla="*/ 7537863 w 8049929"/>
              <a:gd name="connsiteY44" fmla="*/ 1019982 h 4738050"/>
              <a:gd name="connsiteX45" fmla="*/ 7643525 w 8049929"/>
              <a:gd name="connsiteY45" fmla="*/ 1093891 h 4738050"/>
              <a:gd name="connsiteX46" fmla="*/ 7664293 w 8049929"/>
              <a:gd name="connsiteY46" fmla="*/ 1167800 h 4738050"/>
              <a:gd name="connsiteX47" fmla="*/ 7556787 w 8049929"/>
              <a:gd name="connsiteY47" fmla="*/ 1201999 h 4738050"/>
              <a:gd name="connsiteX48" fmla="*/ 6755465 w 8049929"/>
              <a:gd name="connsiteY48" fmla="*/ 1438362 h 4738050"/>
              <a:gd name="connsiteX49" fmla="*/ 6751797 w 8049929"/>
              <a:gd name="connsiteY49" fmla="*/ 1443855 h 4738050"/>
              <a:gd name="connsiteX50" fmla="*/ 6734697 w 8049929"/>
              <a:gd name="connsiteY50" fmla="*/ 1597167 h 4738050"/>
              <a:gd name="connsiteX51" fmla="*/ 6740190 w 8049929"/>
              <a:gd name="connsiteY51" fmla="*/ 1600835 h 4738050"/>
              <a:gd name="connsiteX52" fmla="*/ 7144519 w 8049929"/>
              <a:gd name="connsiteY52" fmla="*/ 1566636 h 4738050"/>
              <a:gd name="connsiteX53" fmla="*/ 7458460 w 8049929"/>
              <a:gd name="connsiteY53" fmla="*/ 1490902 h 4738050"/>
              <a:gd name="connsiteX54" fmla="*/ 7628251 w 8049929"/>
              <a:gd name="connsiteY54" fmla="*/ 1532419 h 4738050"/>
              <a:gd name="connsiteX55" fmla="*/ 7641682 w 8049929"/>
              <a:gd name="connsiteY55" fmla="*/ 1604503 h 4738050"/>
              <a:gd name="connsiteX56" fmla="*/ 7620915 w 8049929"/>
              <a:gd name="connsiteY56" fmla="*/ 1625270 h 4738050"/>
              <a:gd name="connsiteX57" fmla="*/ 6751797 w 8049929"/>
              <a:gd name="connsiteY57" fmla="*/ 1732758 h 4738050"/>
              <a:gd name="connsiteX58" fmla="*/ 6700480 w 8049929"/>
              <a:gd name="connsiteY58" fmla="*/ 1751700 h 4738050"/>
              <a:gd name="connsiteX59" fmla="*/ 6645513 w 8049929"/>
              <a:gd name="connsiteY59" fmla="*/ 1929429 h 4738050"/>
              <a:gd name="connsiteX60" fmla="*/ 7478607 w 8049929"/>
              <a:gd name="connsiteY60" fmla="*/ 2044855 h 4738050"/>
              <a:gd name="connsiteX61" fmla="*/ 7497550 w 8049929"/>
              <a:gd name="connsiteY61" fmla="*/ 2110826 h 4738050"/>
              <a:gd name="connsiteX62" fmla="*/ 7331409 w 8049929"/>
              <a:gd name="connsiteY62" fmla="*/ 2141356 h 4738050"/>
              <a:gd name="connsiteX63" fmla="*/ 6596040 w 8049929"/>
              <a:gd name="connsiteY63" fmla="*/ 2094328 h 4738050"/>
              <a:gd name="connsiteX64" fmla="*/ 6575272 w 8049929"/>
              <a:gd name="connsiteY64" fmla="*/ 2094328 h 4738050"/>
              <a:gd name="connsiteX65" fmla="*/ 6478771 w 8049929"/>
              <a:gd name="connsiteY65" fmla="*/ 2281236 h 4738050"/>
              <a:gd name="connsiteX66" fmla="*/ 6492220 w 8049929"/>
              <a:gd name="connsiteY66" fmla="*/ 2294668 h 4738050"/>
              <a:gd name="connsiteX67" fmla="*/ 7217808 w 8049929"/>
              <a:gd name="connsiteY67" fmla="*/ 2608608 h 4738050"/>
              <a:gd name="connsiteX68" fmla="*/ 7223301 w 8049929"/>
              <a:gd name="connsiteY68" fmla="*/ 2672735 h 4738050"/>
              <a:gd name="connsiteX69" fmla="*/ 7149410 w 8049929"/>
              <a:gd name="connsiteY69" fmla="*/ 2714270 h 4738050"/>
              <a:gd name="connsiteX70" fmla="*/ 6739569 w 8049929"/>
              <a:gd name="connsiteY70" fmla="*/ 2595176 h 4738050"/>
              <a:gd name="connsiteX71" fmla="*/ 6342577 w 8049929"/>
              <a:gd name="connsiteY71" fmla="*/ 2500500 h 4738050"/>
              <a:gd name="connsiteX72" fmla="*/ 6247900 w 8049929"/>
              <a:gd name="connsiteY72" fmla="*/ 2634868 h 4738050"/>
              <a:gd name="connsiteX73" fmla="*/ 6372505 w 8049929"/>
              <a:gd name="connsiteY73" fmla="*/ 2710602 h 4738050"/>
              <a:gd name="connsiteX74" fmla="*/ 8033758 w 8049929"/>
              <a:gd name="connsiteY74" fmla="*/ 4129158 h 4738050"/>
              <a:gd name="connsiteX75" fmla="*/ 8049929 w 8049929"/>
              <a:gd name="connsiteY75" fmla="*/ 4148963 h 4738050"/>
              <a:gd name="connsiteX76" fmla="*/ 8049929 w 8049929"/>
              <a:gd name="connsiteY76" fmla="*/ 4481358 h 4738050"/>
              <a:gd name="connsiteX77" fmla="*/ 7992028 w 8049929"/>
              <a:gd name="connsiteY77" fmla="*/ 4391035 h 4738050"/>
              <a:gd name="connsiteX78" fmla="*/ 6519083 w 8049929"/>
              <a:gd name="connsiteY78" fmla="*/ 2904226 h 4738050"/>
              <a:gd name="connsiteX79" fmla="*/ 6833024 w 8049929"/>
              <a:gd name="connsiteY79" fmla="*/ 3185792 h 4738050"/>
              <a:gd name="connsiteX80" fmla="*/ 6791489 w 8049929"/>
              <a:gd name="connsiteY80" fmla="*/ 3261526 h 4738050"/>
              <a:gd name="connsiteX81" fmla="*/ 6466561 w 8049929"/>
              <a:gd name="connsiteY81" fmla="*/ 3189442 h 4738050"/>
              <a:gd name="connsiteX82" fmla="*/ 6009091 w 8049929"/>
              <a:gd name="connsiteY82" fmla="*/ 2926818 h 4738050"/>
              <a:gd name="connsiteX83" fmla="*/ 6007266 w 8049929"/>
              <a:gd name="connsiteY83" fmla="*/ 2924994 h 4738050"/>
              <a:gd name="connsiteX84" fmla="*/ 5941295 w 8049929"/>
              <a:gd name="connsiteY84" fmla="*/ 2985453 h 4738050"/>
              <a:gd name="connsiteX85" fmla="*/ 6345625 w 8049929"/>
              <a:gd name="connsiteY85" fmla="*/ 3716551 h 4738050"/>
              <a:gd name="connsiteX86" fmla="*/ 6302264 w 8049929"/>
              <a:gd name="connsiteY86" fmla="*/ 3771517 h 4738050"/>
              <a:gd name="connsiteX87" fmla="*/ 5941295 w 8049929"/>
              <a:gd name="connsiteY87" fmla="*/ 3714708 h 4738050"/>
              <a:gd name="connsiteX88" fmla="*/ 5623686 w 8049929"/>
              <a:gd name="connsiteY88" fmla="*/ 3340308 h 4738050"/>
              <a:gd name="connsiteX89" fmla="*/ 5618193 w 8049929"/>
              <a:gd name="connsiteY89" fmla="*/ 3340308 h 4738050"/>
              <a:gd name="connsiteX90" fmla="*/ 5795941 w 8049929"/>
              <a:gd name="connsiteY90" fmla="*/ 4162414 h 4738050"/>
              <a:gd name="connsiteX91" fmla="*/ 5726301 w 8049929"/>
              <a:gd name="connsiteY91" fmla="*/ 4203949 h 4738050"/>
              <a:gd name="connsiteX92" fmla="*/ 5359839 w 8049929"/>
              <a:gd name="connsiteY92" fmla="*/ 4131865 h 4738050"/>
              <a:gd name="connsiteX93" fmla="*/ 5256001 w 8049929"/>
              <a:gd name="connsiteY93" fmla="*/ 3865573 h 4738050"/>
              <a:gd name="connsiteX94" fmla="*/ 5252351 w 8049929"/>
              <a:gd name="connsiteY94" fmla="*/ 3865573 h 4738050"/>
              <a:gd name="connsiteX95" fmla="*/ 5233409 w 8049929"/>
              <a:gd name="connsiteY95" fmla="*/ 4487341 h 4738050"/>
              <a:gd name="connsiteX96" fmla="*/ 5108821 w 8049929"/>
              <a:gd name="connsiteY96" fmla="*/ 4504440 h 4738050"/>
              <a:gd name="connsiteX97" fmla="*/ 4793037 w 8049929"/>
              <a:gd name="connsiteY97" fmla="*/ 4421370 h 4738050"/>
              <a:gd name="connsiteX98" fmla="*/ 4783877 w 8049929"/>
              <a:gd name="connsiteY98" fmla="*/ 4343811 h 4738050"/>
              <a:gd name="connsiteX99" fmla="*/ 4774715 w 8049929"/>
              <a:gd name="connsiteY99" fmla="*/ 4355417 h 4738050"/>
              <a:gd name="connsiteX100" fmla="*/ 4705095 w 8049929"/>
              <a:gd name="connsiteY100" fmla="*/ 4671183 h 4738050"/>
              <a:gd name="connsiteX101" fmla="*/ 4300765 w 8049929"/>
              <a:gd name="connsiteY101" fmla="*/ 4584444 h 4738050"/>
              <a:gd name="connsiteX102" fmla="*/ 4245800 w 8049929"/>
              <a:gd name="connsiteY102" fmla="*/ 4724324 h 4738050"/>
              <a:gd name="connsiteX103" fmla="*/ 3896436 w 8049929"/>
              <a:gd name="connsiteY103" fmla="*/ 4618662 h 4738050"/>
              <a:gd name="connsiteX104" fmla="*/ 3854901 w 8049929"/>
              <a:gd name="connsiteY104" fmla="*/ 4665690 h 4738050"/>
              <a:gd name="connsiteX105" fmla="*/ 3501268 w 8049929"/>
              <a:gd name="connsiteY105" fmla="*/ 4514222 h 4738050"/>
              <a:gd name="connsiteX106" fmla="*/ 3508586 w 8049929"/>
              <a:gd name="connsiteY106" fmla="*/ 4489786 h 4738050"/>
              <a:gd name="connsiteX107" fmla="*/ 3255123 w 8049929"/>
              <a:gd name="connsiteY107" fmla="*/ 4346256 h 4738050"/>
              <a:gd name="connsiteX108" fmla="*/ 3300308 w 8049929"/>
              <a:gd name="connsiteY108" fmla="*/ 4259518 h 4738050"/>
              <a:gd name="connsiteX109" fmla="*/ 3096319 w 8049929"/>
              <a:gd name="connsiteY109" fmla="*/ 4119656 h 4738050"/>
              <a:gd name="connsiteX110" fmla="*/ 3175722 w 8049929"/>
              <a:gd name="connsiteY110" fmla="*/ 3998719 h 4738050"/>
              <a:gd name="connsiteX111" fmla="*/ 3013248 w 8049929"/>
              <a:gd name="connsiteY111" fmla="*/ 3853365 h 4738050"/>
              <a:gd name="connsiteX112" fmla="*/ 3130518 w 8049929"/>
              <a:gd name="connsiteY112" fmla="*/ 3706167 h 4738050"/>
              <a:gd name="connsiteX113" fmla="*/ 2996149 w 8049929"/>
              <a:gd name="connsiteY113" fmla="*/ 3566287 h 4738050"/>
              <a:gd name="connsiteX114" fmla="*/ 3143348 w 8049929"/>
              <a:gd name="connsiteY114" fmla="*/ 3407501 h 4738050"/>
              <a:gd name="connsiteX115" fmla="*/ 3143348 w 8049929"/>
              <a:gd name="connsiteY115" fmla="*/ 3395895 h 4738050"/>
              <a:gd name="connsiteX116" fmla="*/ 3029746 w 8049929"/>
              <a:gd name="connsiteY116" fmla="*/ 3261526 h 4738050"/>
              <a:gd name="connsiteX117" fmla="*/ 3207475 w 8049929"/>
              <a:gd name="connsiteY117" fmla="*/ 3104547 h 4738050"/>
              <a:gd name="connsiteX118" fmla="*/ 3109148 w 8049929"/>
              <a:gd name="connsiteY118" fmla="*/ 2955524 h 4738050"/>
              <a:gd name="connsiteX119" fmla="*/ 3309469 w 8049929"/>
              <a:gd name="connsiteY119" fmla="*/ 2806502 h 4738050"/>
              <a:gd name="connsiteX120" fmla="*/ 3224574 w 8049929"/>
              <a:gd name="connsiteY120" fmla="*/ 2659304 h 4738050"/>
              <a:gd name="connsiteX121" fmla="*/ 3442014 w 8049929"/>
              <a:gd name="connsiteY121" fmla="*/ 2521267 h 4738050"/>
              <a:gd name="connsiteX122" fmla="*/ 3369948 w 8049929"/>
              <a:gd name="connsiteY122" fmla="*/ 2366131 h 4738050"/>
              <a:gd name="connsiteX123" fmla="*/ 3383379 w 8049929"/>
              <a:gd name="connsiteY123" fmla="*/ 2352700 h 4738050"/>
              <a:gd name="connsiteX124" fmla="*/ 3602643 w 8049929"/>
              <a:gd name="connsiteY124" fmla="*/ 2248862 h 4738050"/>
              <a:gd name="connsiteX125" fmla="*/ 3536691 w 8049929"/>
              <a:gd name="connsiteY125" fmla="*/ 2076627 h 4738050"/>
              <a:gd name="connsiteX126" fmla="*/ 3785883 w 8049929"/>
              <a:gd name="connsiteY126" fmla="*/ 1991732 h 4738050"/>
              <a:gd name="connsiteX127" fmla="*/ 3727248 w 8049929"/>
              <a:gd name="connsiteY127" fmla="*/ 1808492 h 4738050"/>
              <a:gd name="connsiteX128" fmla="*/ 3976441 w 8049929"/>
              <a:gd name="connsiteY128" fmla="*/ 1763289 h 4738050"/>
              <a:gd name="connsiteX129" fmla="*/ 678885 w 8049929"/>
              <a:gd name="connsiteY129" fmla="*/ 2645854 h 4738050"/>
              <a:gd name="connsiteX130" fmla="*/ 491041 w 8049929"/>
              <a:gd name="connsiteY130" fmla="*/ 4729750 h 4738050"/>
              <a:gd name="connsiteX131" fmla="*/ 494293 w 8049929"/>
              <a:gd name="connsiteY131" fmla="*/ 4738050 h 4738050"/>
              <a:gd name="connsiteX132" fmla="*/ 168705 w 8049929"/>
              <a:gd name="connsiteY132" fmla="*/ 4738050 h 4738050"/>
              <a:gd name="connsiteX133" fmla="*/ 88625 w 8049929"/>
              <a:gd name="connsiteY133" fmla="*/ 4474804 h 4738050"/>
              <a:gd name="connsiteX134" fmla="*/ 359451 w 8049929"/>
              <a:gd name="connsiteY134" fmla="*/ 2583570 h 4738050"/>
              <a:gd name="connsiteX135" fmla="*/ 3978266 w 8049929"/>
              <a:gd name="connsiteY135" fmla="*/ 1701004 h 4738050"/>
              <a:gd name="connsiteX136" fmla="*/ 3933081 w 8049929"/>
              <a:gd name="connsiteY136" fmla="*/ 1544025 h 4738050"/>
              <a:gd name="connsiteX137" fmla="*/ 4182274 w 8049929"/>
              <a:gd name="connsiteY137" fmla="*/ 1555631 h 4738050"/>
              <a:gd name="connsiteX138" fmla="*/ 4197548 w 8049929"/>
              <a:gd name="connsiteY138" fmla="*/ 1502490 h 4738050"/>
              <a:gd name="connsiteX139" fmla="*/ 4192038 w 8049929"/>
              <a:gd name="connsiteY139" fmla="*/ 1426756 h 4738050"/>
              <a:gd name="connsiteX140" fmla="*/ 4154170 w 8049929"/>
              <a:gd name="connsiteY140" fmla="*/ 1300326 h 4738050"/>
              <a:gd name="connsiteX141" fmla="*/ 4426575 w 8049929"/>
              <a:gd name="connsiteY141" fmla="*/ 1298501 h 4738050"/>
              <a:gd name="connsiteX142" fmla="*/ 4392377 w 8049929"/>
              <a:gd name="connsiteY142" fmla="*/ 1068233 h 4738050"/>
              <a:gd name="connsiteX143" fmla="*/ 4405808 w 8049929"/>
              <a:gd name="connsiteY143" fmla="*/ 1070076 h 4738050"/>
              <a:gd name="connsiteX144" fmla="*/ 4549338 w 8049929"/>
              <a:gd name="connsiteY144" fmla="*/ 1181852 h 4738050"/>
              <a:gd name="connsiteX145" fmla="*/ 4664782 w 8049929"/>
              <a:gd name="connsiteY145" fmla="*/ 1028541 h 4738050"/>
              <a:gd name="connsiteX146" fmla="*/ 4644015 w 8049929"/>
              <a:gd name="connsiteY146" fmla="*/ 854462 h 4738050"/>
              <a:gd name="connsiteX147" fmla="*/ 4749677 w 8049929"/>
              <a:gd name="connsiteY147" fmla="*/ 1018760 h 4738050"/>
              <a:gd name="connsiteX148" fmla="*/ 4908482 w 8049929"/>
              <a:gd name="connsiteY148" fmla="*/ 907002 h 4738050"/>
              <a:gd name="connsiteX149" fmla="*/ 4908482 w 8049929"/>
              <a:gd name="connsiteY149" fmla="*/ 653521 h 4738050"/>
              <a:gd name="connsiteX150" fmla="*/ 4967117 w 8049929"/>
              <a:gd name="connsiteY150" fmla="*/ 863021 h 4738050"/>
              <a:gd name="connsiteX151" fmla="*/ 5155850 w 8049929"/>
              <a:gd name="connsiteY151" fmla="*/ 753691 h 4738050"/>
              <a:gd name="connsiteX152" fmla="*/ 5178443 w 8049929"/>
              <a:gd name="connsiteY152" fmla="*/ 468456 h 4738050"/>
              <a:gd name="connsiteX153" fmla="*/ 5233409 w 8049929"/>
              <a:gd name="connsiteY153" fmla="*/ 591218 h 4738050"/>
              <a:gd name="connsiteX154" fmla="*/ 5221803 w 8049929"/>
              <a:gd name="connsiteY154" fmla="*/ 713999 h 4738050"/>
              <a:gd name="connsiteX155" fmla="*/ 5384275 w 8049929"/>
              <a:gd name="connsiteY155" fmla="*/ 641914 h 4738050"/>
              <a:gd name="connsiteX156" fmla="*/ 5460009 w 8049929"/>
              <a:gd name="connsiteY156" fmla="*/ 307225 h 4738050"/>
              <a:gd name="connsiteX157" fmla="*/ 5516819 w 8049929"/>
              <a:gd name="connsiteY157" fmla="*/ 445262 h 4738050"/>
              <a:gd name="connsiteX158" fmla="*/ 5477109 w 8049929"/>
              <a:gd name="connsiteY158" fmla="*/ 602222 h 4738050"/>
              <a:gd name="connsiteX159" fmla="*/ 5598046 w 8049929"/>
              <a:gd name="connsiteY159" fmla="*/ 566180 h 4738050"/>
              <a:gd name="connsiteX160" fmla="*/ 5751339 w 8049929"/>
              <a:gd name="connsiteY160" fmla="*/ 175284 h 4738050"/>
              <a:gd name="connsiteX161" fmla="*/ 5806324 w 8049929"/>
              <a:gd name="connsiteY161" fmla="*/ 345092 h 4738050"/>
              <a:gd name="connsiteX162" fmla="*/ 5719585 w 8049929"/>
              <a:gd name="connsiteY162" fmla="*/ 533806 h 4738050"/>
              <a:gd name="connsiteX163" fmla="*/ 5831362 w 8049929"/>
              <a:gd name="connsiteY163" fmla="*/ 480683 h 4738050"/>
              <a:gd name="connsiteX164" fmla="*/ 6048801 w 8049929"/>
              <a:gd name="connsiteY164" fmla="*/ 72687 h 4738050"/>
              <a:gd name="connsiteX165" fmla="*/ 6097654 w 8049929"/>
              <a:gd name="connsiteY165" fmla="*/ 267515 h 4738050"/>
              <a:gd name="connsiteX166" fmla="*/ 5944343 w 8049929"/>
              <a:gd name="connsiteY166" fmla="*/ 503878 h 4738050"/>
              <a:gd name="connsiteX167" fmla="*/ 6008489 w 8049929"/>
              <a:gd name="connsiteY167" fmla="*/ 503878 h 4738050"/>
              <a:gd name="connsiteX168" fmla="*/ 6343179 w 8049929"/>
              <a:gd name="connsiteY168" fmla="*/ 16497 h 4738050"/>
              <a:gd name="connsiteX169" fmla="*/ 6394495 w 8049929"/>
              <a:gd name="connsiteY169" fmla="*/ 209501 h 4738050"/>
              <a:gd name="connsiteX170" fmla="*/ 6150796 w 8049929"/>
              <a:gd name="connsiteY170" fmla="*/ 515484 h 4738050"/>
              <a:gd name="connsiteX171" fmla="*/ 6195981 w 8049929"/>
              <a:gd name="connsiteY171" fmla="*/ 528934 h 473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8049929" h="4738050">
                <a:moveTo>
                  <a:pt x="4297699" y="1840866"/>
                </a:moveTo>
                <a:cubicBezTo>
                  <a:pt x="4140738" y="2041205"/>
                  <a:pt x="4010038" y="2258625"/>
                  <a:pt x="3921474" y="2479732"/>
                </a:cubicBezTo>
                <a:cubicBezTo>
                  <a:pt x="3809698" y="2759474"/>
                  <a:pt x="3722978" y="3196176"/>
                  <a:pt x="3966659" y="3438032"/>
                </a:cubicBezTo>
                <a:cubicBezTo>
                  <a:pt x="4108364" y="3487506"/>
                  <a:pt x="4284268" y="3461245"/>
                  <a:pt x="4424130" y="3430696"/>
                </a:cubicBezTo>
                <a:cubicBezTo>
                  <a:pt x="4945729" y="3281673"/>
                  <a:pt x="5448403" y="2910942"/>
                  <a:pt x="5824647" y="2461410"/>
                </a:cubicBezTo>
                <a:cubicBezTo>
                  <a:pt x="5319527" y="2181669"/>
                  <a:pt x="4804042" y="1973410"/>
                  <a:pt x="4297699" y="1840866"/>
                </a:cubicBezTo>
                <a:close/>
                <a:moveTo>
                  <a:pt x="5998324" y="820948"/>
                </a:moveTo>
                <a:cubicBezTo>
                  <a:pt x="5949586" y="819421"/>
                  <a:pt x="5900075" y="821787"/>
                  <a:pt x="5850907" y="826979"/>
                </a:cubicBezTo>
                <a:lnTo>
                  <a:pt x="5684766" y="855083"/>
                </a:lnTo>
                <a:cubicBezTo>
                  <a:pt x="5185779" y="992499"/>
                  <a:pt x="4694091" y="1353467"/>
                  <a:pt x="4337410" y="1792615"/>
                </a:cubicBezTo>
                <a:cubicBezTo>
                  <a:pt x="4841909" y="1934320"/>
                  <a:pt x="5358015" y="2141977"/>
                  <a:pt x="5862513" y="2414382"/>
                </a:cubicBezTo>
                <a:cubicBezTo>
                  <a:pt x="5960840" y="2291620"/>
                  <a:pt x="6051229" y="2164569"/>
                  <a:pt x="6128805" y="2034489"/>
                </a:cubicBezTo>
                <a:cubicBezTo>
                  <a:pt x="6304709" y="1715038"/>
                  <a:pt x="6482439" y="1363851"/>
                  <a:pt x="6385937" y="968684"/>
                </a:cubicBezTo>
                <a:cubicBezTo>
                  <a:pt x="6283791" y="865156"/>
                  <a:pt x="6144538" y="825529"/>
                  <a:pt x="5998324" y="820948"/>
                </a:cubicBezTo>
                <a:close/>
                <a:moveTo>
                  <a:pt x="6634527" y="0"/>
                </a:moveTo>
                <a:lnTo>
                  <a:pt x="6641845" y="7336"/>
                </a:lnTo>
                <a:cubicBezTo>
                  <a:pt x="6664456" y="67796"/>
                  <a:pt x="6685223" y="128255"/>
                  <a:pt x="6687049" y="196051"/>
                </a:cubicBezTo>
                <a:lnTo>
                  <a:pt x="6320587" y="577787"/>
                </a:lnTo>
                <a:cubicBezTo>
                  <a:pt x="6326700" y="588791"/>
                  <a:pt x="6343179" y="594886"/>
                  <a:pt x="6354785" y="602222"/>
                </a:cubicBezTo>
                <a:lnTo>
                  <a:pt x="6908758" y="46426"/>
                </a:lnTo>
                <a:cubicBezTo>
                  <a:pt x="6939307" y="88564"/>
                  <a:pt x="6948468" y="146578"/>
                  <a:pt x="6965567" y="197894"/>
                </a:cubicBezTo>
                <a:lnTo>
                  <a:pt x="6965567" y="241254"/>
                </a:lnTo>
                <a:lnTo>
                  <a:pt x="6455575" y="687117"/>
                </a:lnTo>
                <a:lnTo>
                  <a:pt x="6479993" y="726810"/>
                </a:lnTo>
                <a:lnTo>
                  <a:pt x="6701101" y="541763"/>
                </a:lnTo>
                <a:lnTo>
                  <a:pt x="7158571" y="158184"/>
                </a:lnTo>
                <a:cubicBezTo>
                  <a:pt x="7182989" y="221107"/>
                  <a:pt x="7219031" y="279121"/>
                  <a:pt x="7219031" y="351187"/>
                </a:cubicBezTo>
                <a:lnTo>
                  <a:pt x="6557571" y="833093"/>
                </a:lnTo>
                <a:lnTo>
                  <a:pt x="6553903" y="833093"/>
                </a:lnTo>
                <a:cubicBezTo>
                  <a:pt x="6557571" y="853860"/>
                  <a:pt x="6578338" y="867292"/>
                  <a:pt x="6582006" y="888059"/>
                </a:cubicBezTo>
                <a:lnTo>
                  <a:pt x="6610091" y="874628"/>
                </a:lnTo>
                <a:lnTo>
                  <a:pt x="7349129" y="358523"/>
                </a:lnTo>
                <a:lnTo>
                  <a:pt x="7352797" y="354855"/>
                </a:lnTo>
                <a:cubicBezTo>
                  <a:pt x="7390665" y="402504"/>
                  <a:pt x="7407764" y="470299"/>
                  <a:pt x="7432199" y="528934"/>
                </a:cubicBezTo>
                <a:lnTo>
                  <a:pt x="7432199" y="538095"/>
                </a:lnTo>
                <a:lnTo>
                  <a:pt x="6653451" y="991897"/>
                </a:lnTo>
                <a:cubicBezTo>
                  <a:pt x="6666901" y="1019982"/>
                  <a:pt x="6679713" y="1048086"/>
                  <a:pt x="6693162" y="1078617"/>
                </a:cubicBezTo>
                <a:lnTo>
                  <a:pt x="7490835" y="640089"/>
                </a:lnTo>
                <a:cubicBezTo>
                  <a:pt x="7518920" y="672464"/>
                  <a:pt x="7537863" y="719492"/>
                  <a:pt x="7570237" y="755516"/>
                </a:cubicBezTo>
                <a:cubicBezTo>
                  <a:pt x="7572061" y="776283"/>
                  <a:pt x="7601990" y="802562"/>
                  <a:pt x="7577555" y="815993"/>
                </a:cubicBezTo>
                <a:lnTo>
                  <a:pt x="6729186" y="1190393"/>
                </a:lnTo>
                <a:lnTo>
                  <a:pt x="6751797" y="1316823"/>
                </a:lnTo>
                <a:lnTo>
                  <a:pt x="6900819" y="1277131"/>
                </a:lnTo>
                <a:lnTo>
                  <a:pt x="7524413" y="1021825"/>
                </a:lnTo>
                <a:cubicBezTo>
                  <a:pt x="7528701" y="1018157"/>
                  <a:pt x="7534195" y="1019982"/>
                  <a:pt x="7537863" y="1019982"/>
                </a:cubicBezTo>
                <a:cubicBezTo>
                  <a:pt x="7575729" y="1040750"/>
                  <a:pt x="7598322" y="1095716"/>
                  <a:pt x="7643525" y="1093891"/>
                </a:cubicBezTo>
                <a:cubicBezTo>
                  <a:pt x="7660625" y="1114659"/>
                  <a:pt x="7667943" y="1139697"/>
                  <a:pt x="7664293" y="1167800"/>
                </a:cubicBezTo>
                <a:lnTo>
                  <a:pt x="7556787" y="1201999"/>
                </a:lnTo>
                <a:lnTo>
                  <a:pt x="6755465" y="1438362"/>
                </a:lnTo>
                <a:lnTo>
                  <a:pt x="6751797" y="1443855"/>
                </a:lnTo>
                <a:cubicBezTo>
                  <a:pt x="6749953" y="1495172"/>
                  <a:pt x="6743858" y="1545868"/>
                  <a:pt x="6734697" y="1597167"/>
                </a:cubicBezTo>
                <a:lnTo>
                  <a:pt x="6740190" y="1600835"/>
                </a:lnTo>
                <a:lnTo>
                  <a:pt x="7144519" y="1566636"/>
                </a:lnTo>
                <a:lnTo>
                  <a:pt x="7458460" y="1490902"/>
                </a:lnTo>
                <a:cubicBezTo>
                  <a:pt x="7514649" y="1504333"/>
                  <a:pt x="7558630" y="1556854"/>
                  <a:pt x="7628251" y="1532419"/>
                </a:cubicBezTo>
                <a:cubicBezTo>
                  <a:pt x="7641682" y="1553186"/>
                  <a:pt x="7645350" y="1580067"/>
                  <a:pt x="7641682" y="1604503"/>
                </a:cubicBezTo>
                <a:lnTo>
                  <a:pt x="7620915" y="1625270"/>
                </a:lnTo>
                <a:lnTo>
                  <a:pt x="6751797" y="1732758"/>
                </a:lnTo>
                <a:cubicBezTo>
                  <a:pt x="6734697" y="1740094"/>
                  <a:pt x="6707816" y="1732758"/>
                  <a:pt x="6700480" y="1751700"/>
                </a:cubicBezTo>
                <a:cubicBezTo>
                  <a:pt x="6681555" y="1810335"/>
                  <a:pt x="6668124" y="1872619"/>
                  <a:pt x="6645513" y="1929429"/>
                </a:cubicBezTo>
                <a:lnTo>
                  <a:pt x="7478607" y="2044855"/>
                </a:lnTo>
                <a:cubicBezTo>
                  <a:pt x="7503043" y="2055859"/>
                  <a:pt x="7503043" y="2088233"/>
                  <a:pt x="7497550" y="2110826"/>
                </a:cubicBezTo>
                <a:cubicBezTo>
                  <a:pt x="7467621" y="2184735"/>
                  <a:pt x="7388219" y="2127925"/>
                  <a:pt x="7331409" y="2141356"/>
                </a:cubicBezTo>
                <a:lnTo>
                  <a:pt x="6596040" y="2094328"/>
                </a:lnTo>
                <a:lnTo>
                  <a:pt x="6575272" y="2094328"/>
                </a:lnTo>
                <a:cubicBezTo>
                  <a:pt x="6544741" y="2156631"/>
                  <a:pt x="6512987" y="2220758"/>
                  <a:pt x="6478771" y="2281236"/>
                </a:cubicBezTo>
                <a:lnTo>
                  <a:pt x="6492220" y="2294668"/>
                </a:lnTo>
                <a:lnTo>
                  <a:pt x="7217808" y="2608608"/>
                </a:lnTo>
                <a:cubicBezTo>
                  <a:pt x="7234907" y="2623882"/>
                  <a:pt x="7228813" y="2653811"/>
                  <a:pt x="7223301" y="2672735"/>
                </a:cubicBezTo>
                <a:cubicBezTo>
                  <a:pt x="7206201" y="2695328"/>
                  <a:pt x="7177495" y="2712446"/>
                  <a:pt x="7149410" y="2714270"/>
                </a:cubicBezTo>
                <a:cubicBezTo>
                  <a:pt x="7005880" y="2689835"/>
                  <a:pt x="6877607" y="2631200"/>
                  <a:pt x="6739569" y="2595176"/>
                </a:cubicBezTo>
                <a:lnTo>
                  <a:pt x="6342577" y="2500500"/>
                </a:lnTo>
                <a:lnTo>
                  <a:pt x="6247900" y="2634868"/>
                </a:lnTo>
                <a:cubicBezTo>
                  <a:pt x="6289435" y="2659304"/>
                  <a:pt x="6330970" y="2684342"/>
                  <a:pt x="6372505" y="2710602"/>
                </a:cubicBezTo>
                <a:cubicBezTo>
                  <a:pt x="7030421" y="3128369"/>
                  <a:pt x="7590454" y="3614596"/>
                  <a:pt x="8033758" y="4129158"/>
                </a:cubicBezTo>
                <a:lnTo>
                  <a:pt x="8049929" y="4148963"/>
                </a:lnTo>
                <a:lnTo>
                  <a:pt x="8049929" y="4481358"/>
                </a:lnTo>
                <a:lnTo>
                  <a:pt x="7992028" y="4391035"/>
                </a:lnTo>
                <a:cubicBezTo>
                  <a:pt x="7629558" y="3858672"/>
                  <a:pt x="7131334" y="3346728"/>
                  <a:pt x="6519083" y="2904226"/>
                </a:cubicBezTo>
                <a:lnTo>
                  <a:pt x="6833024" y="3185792"/>
                </a:lnTo>
                <a:cubicBezTo>
                  <a:pt x="6846455" y="3219991"/>
                  <a:pt x="6814099" y="3244427"/>
                  <a:pt x="6791489" y="3261526"/>
                </a:cubicBezTo>
                <a:cubicBezTo>
                  <a:pt x="6676063" y="3301218"/>
                  <a:pt x="6564889" y="3238313"/>
                  <a:pt x="6466561" y="3189442"/>
                </a:cubicBezTo>
                <a:lnTo>
                  <a:pt x="6009091" y="2926818"/>
                </a:lnTo>
                <a:lnTo>
                  <a:pt x="6007266" y="2924994"/>
                </a:lnTo>
                <a:lnTo>
                  <a:pt x="5941295" y="2985453"/>
                </a:lnTo>
                <a:lnTo>
                  <a:pt x="6345625" y="3716551"/>
                </a:lnTo>
                <a:cubicBezTo>
                  <a:pt x="6341956" y="3739143"/>
                  <a:pt x="6326700" y="3767849"/>
                  <a:pt x="6302264" y="3771517"/>
                </a:cubicBezTo>
                <a:cubicBezTo>
                  <a:pt x="6177659" y="3818545"/>
                  <a:pt x="6053071" y="3754418"/>
                  <a:pt x="5941295" y="3714708"/>
                </a:cubicBezTo>
                <a:lnTo>
                  <a:pt x="5623686" y="3340308"/>
                </a:lnTo>
                <a:lnTo>
                  <a:pt x="5618193" y="3340308"/>
                </a:lnTo>
                <a:lnTo>
                  <a:pt x="5795941" y="4162414"/>
                </a:lnTo>
                <a:cubicBezTo>
                  <a:pt x="5786779" y="4186832"/>
                  <a:pt x="5752562" y="4196613"/>
                  <a:pt x="5726301" y="4203949"/>
                </a:cubicBezTo>
                <a:cubicBezTo>
                  <a:pt x="5590107" y="4220428"/>
                  <a:pt x="5477109" y="4167907"/>
                  <a:pt x="5359839" y="4131865"/>
                </a:cubicBezTo>
                <a:cubicBezTo>
                  <a:pt x="5321972" y="4045145"/>
                  <a:pt x="5293887" y="3952312"/>
                  <a:pt x="5256001" y="3865573"/>
                </a:cubicBezTo>
                <a:lnTo>
                  <a:pt x="5252351" y="3865573"/>
                </a:lnTo>
                <a:lnTo>
                  <a:pt x="5233409" y="4487341"/>
                </a:lnTo>
                <a:cubicBezTo>
                  <a:pt x="5201655" y="4511776"/>
                  <a:pt x="5152181" y="4502615"/>
                  <a:pt x="5108821" y="4504440"/>
                </a:cubicBezTo>
                <a:cubicBezTo>
                  <a:pt x="4998870" y="4489166"/>
                  <a:pt x="4895051" y="4457412"/>
                  <a:pt x="4793037" y="4421370"/>
                </a:cubicBezTo>
                <a:cubicBezTo>
                  <a:pt x="4785719" y="4396953"/>
                  <a:pt x="4789387" y="4368247"/>
                  <a:pt x="4783877" y="4343811"/>
                </a:cubicBezTo>
                <a:lnTo>
                  <a:pt x="4774715" y="4355417"/>
                </a:lnTo>
                <a:lnTo>
                  <a:pt x="4705095" y="4671183"/>
                </a:lnTo>
                <a:cubicBezTo>
                  <a:pt x="4559721" y="4686457"/>
                  <a:pt x="4433291" y="4620486"/>
                  <a:pt x="4300765" y="4584444"/>
                </a:cubicBezTo>
                <a:lnTo>
                  <a:pt x="4245800" y="4724324"/>
                </a:lnTo>
                <a:cubicBezTo>
                  <a:pt x="4123018" y="4715163"/>
                  <a:pt x="4011863" y="4658353"/>
                  <a:pt x="3896436" y="4618662"/>
                </a:cubicBezTo>
                <a:cubicBezTo>
                  <a:pt x="3887275" y="4637586"/>
                  <a:pt x="3877494" y="4671183"/>
                  <a:pt x="3854901" y="4665690"/>
                </a:cubicBezTo>
                <a:lnTo>
                  <a:pt x="3501268" y="4514222"/>
                </a:lnTo>
                <a:lnTo>
                  <a:pt x="3508586" y="4489786"/>
                </a:lnTo>
                <a:cubicBezTo>
                  <a:pt x="3427359" y="4434820"/>
                  <a:pt x="3340019" y="4391441"/>
                  <a:pt x="3255123" y="4346256"/>
                </a:cubicBezTo>
                <a:lnTo>
                  <a:pt x="3300308" y="4259518"/>
                </a:lnTo>
                <a:lnTo>
                  <a:pt x="3096319" y="4119656"/>
                </a:lnTo>
                <a:cubicBezTo>
                  <a:pt x="3118911" y="4078121"/>
                  <a:pt x="3151285" y="4040254"/>
                  <a:pt x="3175722" y="3998719"/>
                </a:cubicBezTo>
                <a:cubicBezTo>
                  <a:pt x="3126850" y="3948023"/>
                  <a:pt x="3070059" y="3894882"/>
                  <a:pt x="3013248" y="3853365"/>
                </a:cubicBezTo>
                <a:cubicBezTo>
                  <a:pt x="3041954" y="3799000"/>
                  <a:pt x="3096319" y="3757465"/>
                  <a:pt x="3130518" y="3706167"/>
                </a:cubicBezTo>
                <a:lnTo>
                  <a:pt x="2996149" y="3566287"/>
                </a:lnTo>
                <a:cubicBezTo>
                  <a:pt x="3034016" y="3507653"/>
                  <a:pt x="3094476" y="3460625"/>
                  <a:pt x="3143348" y="3407501"/>
                </a:cubicBezTo>
                <a:lnTo>
                  <a:pt x="3143348" y="3395895"/>
                </a:lnTo>
                <a:lnTo>
                  <a:pt x="3029746" y="3261526"/>
                </a:lnTo>
                <a:cubicBezTo>
                  <a:pt x="3088380" y="3208385"/>
                  <a:pt x="3145172" y="3151575"/>
                  <a:pt x="3207475" y="3104547"/>
                </a:cubicBezTo>
                <a:cubicBezTo>
                  <a:pt x="3183040" y="3052026"/>
                  <a:pt x="3139679" y="3004377"/>
                  <a:pt x="3109148" y="2955524"/>
                </a:cubicBezTo>
                <a:lnTo>
                  <a:pt x="3309469" y="2806502"/>
                </a:lnTo>
                <a:cubicBezTo>
                  <a:pt x="3286877" y="2755806"/>
                  <a:pt x="3258791" y="2706332"/>
                  <a:pt x="3224574" y="2659304"/>
                </a:cubicBezTo>
                <a:cubicBezTo>
                  <a:pt x="3290545" y="2606162"/>
                  <a:pt x="3372393" y="2572566"/>
                  <a:pt x="3442014" y="2521267"/>
                </a:cubicBezTo>
                <a:cubicBezTo>
                  <a:pt x="3430407" y="2468126"/>
                  <a:pt x="3394383" y="2417430"/>
                  <a:pt x="3369948" y="2366131"/>
                </a:cubicBezTo>
                <a:lnTo>
                  <a:pt x="3383379" y="2352700"/>
                </a:lnTo>
                <a:lnTo>
                  <a:pt x="3602643" y="2248862"/>
                </a:lnTo>
                <a:cubicBezTo>
                  <a:pt x="3591657" y="2185957"/>
                  <a:pt x="3559283" y="2135261"/>
                  <a:pt x="3536691" y="2076627"/>
                </a:cubicBezTo>
                <a:cubicBezTo>
                  <a:pt x="3621585" y="2052191"/>
                  <a:pt x="3702813" y="2022263"/>
                  <a:pt x="3785883" y="1991732"/>
                </a:cubicBezTo>
                <a:cubicBezTo>
                  <a:pt x="3782215" y="1923936"/>
                  <a:pt x="3748017" y="1868970"/>
                  <a:pt x="3727248" y="1808492"/>
                </a:cubicBezTo>
                <a:cubicBezTo>
                  <a:pt x="3810319" y="1791392"/>
                  <a:pt x="3891546" y="1774895"/>
                  <a:pt x="3976441" y="1763289"/>
                </a:cubicBezTo>
                <a:cubicBezTo>
                  <a:pt x="2568607" y="1476229"/>
                  <a:pt x="1289046" y="1768800"/>
                  <a:pt x="678885" y="2645854"/>
                </a:cubicBezTo>
                <a:cubicBezTo>
                  <a:pt x="276195" y="3227314"/>
                  <a:pt x="234158" y="3968113"/>
                  <a:pt x="491041" y="4729750"/>
                </a:cubicBezTo>
                <a:lnTo>
                  <a:pt x="494293" y="4738050"/>
                </a:lnTo>
                <a:lnTo>
                  <a:pt x="168705" y="4738050"/>
                </a:lnTo>
                <a:lnTo>
                  <a:pt x="88625" y="4474804"/>
                </a:lnTo>
                <a:cubicBezTo>
                  <a:pt x="-84460" y="3776259"/>
                  <a:pt x="-9076" y="3114251"/>
                  <a:pt x="359451" y="2583570"/>
                </a:cubicBezTo>
                <a:cubicBezTo>
                  <a:pt x="1011129" y="1644195"/>
                  <a:pt x="2418963" y="1353467"/>
                  <a:pt x="3978266" y="1701004"/>
                </a:cubicBezTo>
                <a:cubicBezTo>
                  <a:pt x="3969106" y="1646038"/>
                  <a:pt x="3950180" y="1595342"/>
                  <a:pt x="3933081" y="1544025"/>
                </a:cubicBezTo>
                <a:lnTo>
                  <a:pt x="4182274" y="1555631"/>
                </a:lnTo>
                <a:cubicBezTo>
                  <a:pt x="4193880" y="1538532"/>
                  <a:pt x="4229904" y="1519608"/>
                  <a:pt x="4197548" y="1502490"/>
                </a:cubicBezTo>
                <a:cubicBezTo>
                  <a:pt x="4192038" y="1481741"/>
                  <a:pt x="4197548" y="1449367"/>
                  <a:pt x="4192038" y="1426756"/>
                </a:cubicBezTo>
                <a:lnTo>
                  <a:pt x="4154170" y="1300326"/>
                </a:lnTo>
                <a:cubicBezTo>
                  <a:pt x="4245179" y="1293008"/>
                  <a:pt x="4358779" y="1438362"/>
                  <a:pt x="4426575" y="1298501"/>
                </a:cubicBezTo>
                <a:cubicBezTo>
                  <a:pt x="4432069" y="1221544"/>
                  <a:pt x="4413144" y="1142142"/>
                  <a:pt x="4392377" y="1068233"/>
                </a:cubicBezTo>
                <a:lnTo>
                  <a:pt x="4405808" y="1070076"/>
                </a:lnTo>
                <a:lnTo>
                  <a:pt x="4549338" y="1181852"/>
                </a:lnTo>
                <a:cubicBezTo>
                  <a:pt x="4587205" y="1130536"/>
                  <a:pt x="4695313" y="1113436"/>
                  <a:pt x="4664782" y="1028541"/>
                </a:cubicBezTo>
                <a:cubicBezTo>
                  <a:pt x="4678213" y="966239"/>
                  <a:pt x="4655621" y="911272"/>
                  <a:pt x="4644015" y="854462"/>
                </a:cubicBezTo>
                <a:cubicBezTo>
                  <a:pt x="4680057" y="899665"/>
                  <a:pt x="4713635" y="963793"/>
                  <a:pt x="4749677" y="1018760"/>
                </a:cubicBezTo>
                <a:lnTo>
                  <a:pt x="4908482" y="907002"/>
                </a:lnTo>
                <a:cubicBezTo>
                  <a:pt x="4932917" y="827600"/>
                  <a:pt x="4920089" y="732923"/>
                  <a:pt x="4908482" y="653521"/>
                </a:cubicBezTo>
                <a:cubicBezTo>
                  <a:pt x="4936567" y="700549"/>
                  <a:pt x="4984216" y="781794"/>
                  <a:pt x="4967117" y="863021"/>
                </a:cubicBezTo>
                <a:lnTo>
                  <a:pt x="5155850" y="753691"/>
                </a:lnTo>
                <a:cubicBezTo>
                  <a:pt x="5176617" y="663303"/>
                  <a:pt x="5174774" y="564958"/>
                  <a:pt x="5178443" y="468456"/>
                </a:cubicBezTo>
                <a:cubicBezTo>
                  <a:pt x="5202878" y="502673"/>
                  <a:pt x="5218135" y="549701"/>
                  <a:pt x="5233409" y="591218"/>
                </a:cubicBezTo>
                <a:cubicBezTo>
                  <a:pt x="5242570" y="634596"/>
                  <a:pt x="5229139" y="674289"/>
                  <a:pt x="5221803" y="713999"/>
                </a:cubicBezTo>
                <a:cubicBezTo>
                  <a:pt x="5278612" y="693231"/>
                  <a:pt x="5329309" y="664525"/>
                  <a:pt x="5384275" y="641914"/>
                </a:cubicBezTo>
                <a:cubicBezTo>
                  <a:pt x="5408711" y="530157"/>
                  <a:pt x="5439241" y="418983"/>
                  <a:pt x="5460009" y="307225"/>
                </a:cubicBezTo>
                <a:cubicBezTo>
                  <a:pt x="5484445" y="345092"/>
                  <a:pt x="5499701" y="398215"/>
                  <a:pt x="5516819" y="445262"/>
                </a:cubicBezTo>
                <a:cubicBezTo>
                  <a:pt x="5528407" y="509389"/>
                  <a:pt x="5482601" y="547256"/>
                  <a:pt x="5477109" y="602222"/>
                </a:cubicBezTo>
                <a:lnTo>
                  <a:pt x="5598046" y="566180"/>
                </a:lnTo>
                <a:cubicBezTo>
                  <a:pt x="5653013" y="436082"/>
                  <a:pt x="5700041" y="305382"/>
                  <a:pt x="5751339" y="175284"/>
                </a:cubicBezTo>
                <a:cubicBezTo>
                  <a:pt x="5780045" y="222330"/>
                  <a:pt x="5802656" y="282789"/>
                  <a:pt x="5806324" y="345092"/>
                </a:cubicBezTo>
                <a:cubicBezTo>
                  <a:pt x="5785557" y="411044"/>
                  <a:pt x="5744021" y="469679"/>
                  <a:pt x="5719585" y="533806"/>
                </a:cubicBezTo>
                <a:cubicBezTo>
                  <a:pt x="5757453" y="516707"/>
                  <a:pt x="5819755" y="537475"/>
                  <a:pt x="5831362" y="480683"/>
                </a:cubicBezTo>
                <a:cubicBezTo>
                  <a:pt x="5903428" y="345092"/>
                  <a:pt x="5976717" y="208880"/>
                  <a:pt x="6048801" y="72687"/>
                </a:cubicBezTo>
                <a:cubicBezTo>
                  <a:pt x="6075061" y="133146"/>
                  <a:pt x="6103147" y="195449"/>
                  <a:pt x="6097654" y="267515"/>
                </a:cubicBezTo>
                <a:cubicBezTo>
                  <a:pt x="6050005" y="346917"/>
                  <a:pt x="5991371" y="422651"/>
                  <a:pt x="5944343" y="503878"/>
                </a:cubicBezTo>
                <a:lnTo>
                  <a:pt x="6008489" y="503878"/>
                </a:lnTo>
                <a:lnTo>
                  <a:pt x="6343179" y="16497"/>
                </a:lnTo>
                <a:cubicBezTo>
                  <a:pt x="6373728" y="69621"/>
                  <a:pt x="6396321" y="139862"/>
                  <a:pt x="6394495" y="209501"/>
                </a:cubicBezTo>
                <a:lnTo>
                  <a:pt x="6150796" y="515484"/>
                </a:lnTo>
                <a:cubicBezTo>
                  <a:pt x="6158114" y="527091"/>
                  <a:pt x="6180725" y="525266"/>
                  <a:pt x="6195981" y="528934"/>
                </a:cubicBezTo>
                <a:close/>
              </a:path>
            </a:pathLst>
          </a:custGeom>
          <a:gradFill>
            <a:gsLst>
              <a:gs pos="11000">
                <a:schemeClr val="bg1">
                  <a:alpha val="0"/>
                </a:schemeClr>
              </a:gs>
              <a:gs pos="89000">
                <a:schemeClr val="bg1">
                  <a:alpha val="10000"/>
                </a:schemeClr>
              </a:gs>
            </a:gsLst>
            <a:lin ang="17400000" scaled="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24B550-D95B-49D2-8E86-87502B8ED553}"/>
              </a:ext>
            </a:extLst>
          </p:cNvPr>
          <p:cNvSpPr/>
          <p:nvPr/>
        </p:nvSpPr>
        <p:spPr>
          <a:xfrm>
            <a:off x="0" y="-18947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35000"/>
                </a:schemeClr>
              </a:gs>
              <a:gs pos="74000">
                <a:schemeClr val="accent2">
                  <a:alpha val="10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228600" sx="102000" sy="102000" algn="ctr" rotWithShape="0">
              <a:prstClr val="black">
                <a:alpha val="16000"/>
              </a:prstClr>
            </a:outerShdw>
          </a:effectLst>
        </p:spPr>
        <p:txBody>
          <a:bodyPr rot="0" spcFirstLastPara="0" vertOverflow="overflow" horzOverflow="overflow" vert="horz" wrap="square" lIns="540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DD1E25"/>
              </a:buClr>
              <a:defRPr/>
            </a:pPr>
            <a:endParaRPr lang="ru-RU" sz="1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162AFBF-7BC1-4141-AE39-60E639341016}"/>
              </a:ext>
            </a:extLst>
          </p:cNvPr>
          <p:cNvSpPr/>
          <p:nvPr/>
        </p:nvSpPr>
        <p:spPr>
          <a:xfrm>
            <a:off x="726869" y="646053"/>
            <a:ext cx="10882052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defTabSz="941743">
              <a:spcAft>
                <a:spcPts val="150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Предпосылки роботизации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4736E67-2B41-AF43-9C0C-C0FD10E74E66}"/>
              </a:ext>
            </a:extLst>
          </p:cNvPr>
          <p:cNvSpPr/>
          <p:nvPr/>
        </p:nvSpPr>
        <p:spPr>
          <a:xfrm>
            <a:off x="654974" y="1473671"/>
            <a:ext cx="10882052" cy="474745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Возрастающее с каждым днем количество рутинных функций сотрудников неминуемо привело руководство компании к поиску путей оптимизации этих процессов, а также решению вопроса о нехватке времени специалистов для решения более сложных интеллектуальных задач;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Кросс-</a:t>
            </a:r>
            <a:r>
              <a:rPr lang="ru-RU" sz="2000" dirty="0" err="1" smtClean="0">
                <a:solidFill>
                  <a:schemeClr val="bg1"/>
                </a:solidFill>
              </a:rPr>
              <a:t>платформенность</a:t>
            </a:r>
            <a:r>
              <a:rPr lang="ru-RU" sz="2000" dirty="0" smtClean="0">
                <a:solidFill>
                  <a:schemeClr val="bg1"/>
                </a:solidFill>
              </a:rPr>
              <a:t> большинства бизнес-процессов является усложняющим фактором автоматизации путем доработок в классических системах;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Сложность, </a:t>
            </a:r>
            <a:r>
              <a:rPr lang="ru-RU" sz="2000" dirty="0" err="1" smtClean="0">
                <a:solidFill>
                  <a:schemeClr val="bg1"/>
                </a:solidFill>
              </a:rPr>
              <a:t>трудозатратность</a:t>
            </a:r>
            <a:r>
              <a:rPr lang="ru-RU" sz="2000" dirty="0" smtClean="0">
                <a:solidFill>
                  <a:schemeClr val="bg1"/>
                </a:solidFill>
              </a:rPr>
              <a:t>, высокая стоимость автоматизации в классических системах;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Нехватка </a:t>
            </a:r>
            <a:r>
              <a:rPr lang="ru-RU" sz="2000" dirty="0">
                <a:solidFill>
                  <a:schemeClr val="bg1"/>
                </a:solidFill>
              </a:rPr>
              <a:t>ресурсов для автоматизации в классических </a:t>
            </a:r>
            <a:r>
              <a:rPr lang="ru-RU" sz="2000" dirty="0" smtClean="0">
                <a:solidFill>
                  <a:schemeClr val="bg1"/>
                </a:solidFill>
              </a:rPr>
              <a:t>системах.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Поэтому в 2021 году было принято решение о внедрении в бизнес-процессы компании программных роботов, и открыто направление </a:t>
            </a:r>
            <a:r>
              <a:rPr lang="en-US" sz="2000" dirty="0" smtClean="0">
                <a:solidFill>
                  <a:schemeClr val="bg1"/>
                </a:solidFill>
              </a:rPr>
              <a:t>RPA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algn="just" defTabSz="941743">
              <a:spcAft>
                <a:spcPts val="1500"/>
              </a:spcAft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37984-D139-43E8-B1B2-D7909B17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C87743-5D94-4494-BFA2-39A7F072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3515" y="4162023"/>
            <a:ext cx="1214424" cy="23086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092A18-ED6A-4F2B-A3E1-2CB8270267F8}"/>
              </a:ext>
            </a:extLst>
          </p:cNvPr>
          <p:cNvSpPr/>
          <p:nvPr/>
        </p:nvSpPr>
        <p:spPr>
          <a:xfrm>
            <a:off x="0" y="0"/>
            <a:ext cx="12192000" cy="68950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accent2">
                  <a:lumMod val="50000"/>
                  <a:alpha val="80000"/>
                </a:schemeClr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0EC3E50-3C00-426D-B49A-3A6AEBE41094}"/>
              </a:ext>
            </a:extLst>
          </p:cNvPr>
          <p:cNvSpPr txBox="1">
            <a:spLocks/>
          </p:cNvSpPr>
          <p:nvPr/>
        </p:nvSpPr>
        <p:spPr>
          <a:xfrm>
            <a:off x="10493515" y="416202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225249" y="2753649"/>
            <a:ext cx="2413676" cy="871419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Сложные рутинные операции, где нужно вводить или переносить данные из одних систем в другие</a:t>
            </a:r>
            <a:endParaRPr kumimoji="0" lang="ru-RU" sz="1400" b="0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762001" y="1590619"/>
            <a:ext cx="1320800" cy="1125959"/>
          </a:xfrm>
          <a:prstGeom prst="ellipse">
            <a:avLst/>
          </a:prstGeom>
          <a:gradFill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0DE7C-B91A-47F7-A482-BFB074BD9679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Любое несанкционированное копирование, раскрытие или распространение материалов, </a:t>
            </a:r>
            <a:b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B6BDC08-92F9-4BA1-AD26-E974173D8312}"/>
              </a:ext>
            </a:extLst>
          </p:cNvPr>
          <p:cNvSpPr/>
          <p:nvPr/>
        </p:nvSpPr>
        <p:spPr>
          <a:xfrm>
            <a:off x="359770" y="248756"/>
            <a:ext cx="10486029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Основные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зоны применения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RPA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компании на сегодняшний день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F3A731-D455-C640-90BF-02D091A9C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/>
          <a:srcRect l="3524" t="4085" b="1"/>
          <a:stretch/>
        </p:blipFill>
        <p:spPr>
          <a:xfrm>
            <a:off x="1106968" y="1828799"/>
            <a:ext cx="594832" cy="613008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6054358" y="3972195"/>
            <a:ext cx="1320800" cy="1125959"/>
          </a:xfrm>
          <a:prstGeom prst="ellipse">
            <a:avLst/>
          </a:prstGeom>
          <a:gradFill>
            <a:gsLst>
              <a:gs pos="0">
                <a:srgbClr val="23569B"/>
              </a:gs>
              <a:gs pos="99000">
                <a:srgbClr val="23569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5529946" y="5169844"/>
            <a:ext cx="2413676" cy="991176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Открытие и отправка e-</a:t>
            </a:r>
            <a:r>
              <a:rPr lang="ru-RU" sz="1400" spc="-21" dirty="0" err="1">
                <a:solidFill>
                  <a:srgbClr val="808080">
                    <a:lumMod val="40000"/>
                    <a:lumOff val="60000"/>
                  </a:srgbClr>
                </a:solidFill>
              </a:rPr>
              <a:t>mail</a:t>
            </a: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 сообщений, прикрепленных файлов, копирование и перемещение файлов и папок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3286174" y="1545602"/>
            <a:ext cx="1320800" cy="1125959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6112959" y="1594555"/>
            <a:ext cx="1320800" cy="1125959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99000">
                <a:schemeClr val="accent6">
                  <a:lumMod val="5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9751657" y="1633504"/>
            <a:ext cx="1320800" cy="1125959"/>
          </a:xfrm>
          <a:prstGeom prst="ellipse">
            <a:avLst/>
          </a:prstGeom>
          <a:gradFill>
            <a:gsLst>
              <a:gs pos="0">
                <a:schemeClr val="accent5"/>
              </a:gs>
              <a:gs pos="99000">
                <a:srgbClr val="5C185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2" name="Picture 4" descr="иконка электронной почты подписывает интернет-письмо символом круглой  кнопки с тенью - стоковый вектор | Crushpixe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9" t="16711" r="14333" b="63200"/>
          <a:stretch/>
        </p:blipFill>
        <p:spPr bwMode="auto">
          <a:xfrm>
            <a:off x="6447629" y="4324034"/>
            <a:ext cx="582476" cy="4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>
            <a:off x="8732601" y="1629099"/>
            <a:ext cx="29497" cy="4865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9190638" y="2809005"/>
            <a:ext cx="2413676" cy="871419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Распознавание и обработка изображений, извлечение данных из файлов с изображениями</a:t>
            </a:r>
          </a:p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endParaRPr kumimoji="0" lang="ru-RU" sz="1400" b="0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5" name="Picture 2" descr="картина значок вектор PNG , значки изображений, галерея, образ PNG картинки 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20737" r="12390" b="20392"/>
          <a:stretch/>
        </p:blipFill>
        <p:spPr bwMode="auto">
          <a:xfrm>
            <a:off x="10101420" y="1936056"/>
            <a:ext cx="642927" cy="5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2778080" y="2738692"/>
            <a:ext cx="2413676" cy="871419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Анализ, выгрузка, загрузка данных в продукты MS </a:t>
            </a:r>
            <a:r>
              <a:rPr lang="ru-RU" sz="1400" spc="-21" dirty="0" err="1">
                <a:solidFill>
                  <a:srgbClr val="808080">
                    <a:lumMod val="40000"/>
                    <a:lumOff val="60000"/>
                  </a:srgbClr>
                </a:solidFill>
              </a:rPr>
              <a:t>Office</a:t>
            </a:r>
            <a:endParaRPr kumimoji="0" lang="ru-RU" sz="1400" b="0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5529975" y="2738691"/>
            <a:ext cx="2413676" cy="1010377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 smtClean="0">
                <a:solidFill>
                  <a:srgbClr val="808080">
                    <a:lumMod val="40000"/>
                    <a:lumOff val="60000"/>
                  </a:srgbClr>
                </a:solidFill>
              </a:rPr>
              <a:t>Анализ</a:t>
            </a:r>
            <a:r>
              <a:rPr lang="ru-RU" sz="1400" spc="-21" dirty="0" smtClean="0">
                <a:solidFill>
                  <a:srgbClr val="808080">
                    <a:lumMod val="40000"/>
                    <a:lumOff val="60000"/>
                  </a:srgbClr>
                </a:solidFill>
              </a:rPr>
              <a:t>, </a:t>
            </a:r>
            <a:r>
              <a:rPr lang="ru-RU" sz="1400" spc="-21" dirty="0" smtClean="0">
                <a:solidFill>
                  <a:srgbClr val="808080">
                    <a:lumMod val="40000"/>
                    <a:lumOff val="60000"/>
                  </a:srgbClr>
                </a:solidFill>
              </a:rPr>
              <a:t> консолидация, загрузка, выгрузка</a:t>
            </a: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 данных из любых источников: базы данных, сайты, </a:t>
            </a:r>
            <a:r>
              <a:rPr lang="ru-RU" sz="1400" spc="-21" dirty="0" err="1">
                <a:solidFill>
                  <a:srgbClr val="808080">
                    <a:lumMod val="40000"/>
                    <a:lumOff val="60000"/>
                  </a:srgbClr>
                </a:solidFill>
              </a:rPr>
              <a:t>соцсети</a:t>
            </a: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, информационные системы</a:t>
            </a:r>
          </a:p>
        </p:txBody>
      </p:sp>
      <p:grpSp>
        <p:nvGrpSpPr>
          <p:cNvPr id="30" name="Рисунок 157">
            <a:extLst>
              <a:ext uri="{FF2B5EF4-FFF2-40B4-BE49-F238E27FC236}">
                <a16:creationId xmlns:a16="http://schemas.microsoft.com/office/drawing/2014/main" id="{BE7A250A-055D-4386-9418-A90721C4D952}"/>
              </a:ext>
            </a:extLst>
          </p:cNvPr>
          <p:cNvGrpSpPr/>
          <p:nvPr/>
        </p:nvGrpSpPr>
        <p:grpSpPr>
          <a:xfrm>
            <a:off x="6433823" y="1775791"/>
            <a:ext cx="753163" cy="666016"/>
            <a:chOff x="5695236" y="5086815"/>
            <a:chExt cx="396257" cy="395742"/>
          </a:xfrm>
        </p:grpSpPr>
        <p:sp>
          <p:nvSpPr>
            <p:cNvPr id="31" name="Полилиния: фигура 872">
              <a:extLst>
                <a:ext uri="{FF2B5EF4-FFF2-40B4-BE49-F238E27FC236}">
                  <a16:creationId xmlns:a16="http://schemas.microsoft.com/office/drawing/2014/main" id="{6C96F2DB-F46A-4F25-A3E3-486A58264585}"/>
                </a:ext>
              </a:extLst>
            </p:cNvPr>
            <p:cNvSpPr/>
            <p:nvPr/>
          </p:nvSpPr>
          <p:spPr>
            <a:xfrm>
              <a:off x="5695236" y="5350814"/>
              <a:ext cx="132258" cy="99000"/>
            </a:xfrm>
            <a:custGeom>
              <a:avLst/>
              <a:gdLst>
                <a:gd name="connsiteX0" fmla="*/ 107491 w 132257"/>
                <a:gd name="connsiteY0" fmla="*/ 240 h 99000"/>
                <a:gd name="connsiteX1" fmla="*/ 24990 w 132257"/>
                <a:gd name="connsiteY1" fmla="*/ 240 h 99000"/>
                <a:gd name="connsiteX2" fmla="*/ 240 w 132257"/>
                <a:gd name="connsiteY2" fmla="*/ 24990 h 99000"/>
                <a:gd name="connsiteX3" fmla="*/ 240 w 132257"/>
                <a:gd name="connsiteY3" fmla="*/ 74490 h 99000"/>
                <a:gd name="connsiteX4" fmla="*/ 24990 w 132257"/>
                <a:gd name="connsiteY4" fmla="*/ 99240 h 99000"/>
                <a:gd name="connsiteX5" fmla="*/ 107491 w 132257"/>
                <a:gd name="connsiteY5" fmla="*/ 99240 h 99000"/>
                <a:gd name="connsiteX6" fmla="*/ 132241 w 132257"/>
                <a:gd name="connsiteY6" fmla="*/ 74490 h 99000"/>
                <a:gd name="connsiteX7" fmla="*/ 132241 w 132257"/>
                <a:gd name="connsiteY7" fmla="*/ 24990 h 99000"/>
                <a:gd name="connsiteX8" fmla="*/ 107491 w 132257"/>
                <a:gd name="connsiteY8" fmla="*/ 240 h 99000"/>
                <a:gd name="connsiteX9" fmla="*/ 115740 w 132257"/>
                <a:gd name="connsiteY9" fmla="*/ 74490 h 99000"/>
                <a:gd name="connsiteX10" fmla="*/ 107490 w 132257"/>
                <a:gd name="connsiteY10" fmla="*/ 82741 h 99000"/>
                <a:gd name="connsiteX11" fmla="*/ 24990 w 132257"/>
                <a:gd name="connsiteY11" fmla="*/ 82741 h 99000"/>
                <a:gd name="connsiteX12" fmla="*/ 16740 w 132257"/>
                <a:gd name="connsiteY12" fmla="*/ 74490 h 99000"/>
                <a:gd name="connsiteX13" fmla="*/ 16740 w 132257"/>
                <a:gd name="connsiteY13" fmla="*/ 24990 h 99000"/>
                <a:gd name="connsiteX14" fmla="*/ 24990 w 132257"/>
                <a:gd name="connsiteY14" fmla="*/ 16740 h 99000"/>
                <a:gd name="connsiteX15" fmla="*/ 107491 w 132257"/>
                <a:gd name="connsiteY15" fmla="*/ 16740 h 99000"/>
                <a:gd name="connsiteX16" fmla="*/ 115741 w 132257"/>
                <a:gd name="connsiteY16" fmla="*/ 24990 h 99000"/>
                <a:gd name="connsiteX17" fmla="*/ 115741 w 132257"/>
                <a:gd name="connsiteY17" fmla="*/ 74490 h 9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257" h="99000">
                  <a:moveTo>
                    <a:pt x="107491" y="240"/>
                  </a:moveTo>
                  <a:lnTo>
                    <a:pt x="24990" y="240"/>
                  </a:lnTo>
                  <a:cubicBezTo>
                    <a:pt x="11321" y="240"/>
                    <a:pt x="240" y="11321"/>
                    <a:pt x="240" y="24990"/>
                  </a:cubicBezTo>
                  <a:lnTo>
                    <a:pt x="240" y="74490"/>
                  </a:lnTo>
                  <a:cubicBezTo>
                    <a:pt x="240" y="88159"/>
                    <a:pt x="11321" y="99240"/>
                    <a:pt x="24990" y="99240"/>
                  </a:cubicBezTo>
                  <a:lnTo>
                    <a:pt x="107491" y="99240"/>
                  </a:lnTo>
                  <a:cubicBezTo>
                    <a:pt x="121160" y="99240"/>
                    <a:pt x="132241" y="88159"/>
                    <a:pt x="132241" y="74490"/>
                  </a:cubicBezTo>
                  <a:lnTo>
                    <a:pt x="132241" y="24990"/>
                  </a:lnTo>
                  <a:cubicBezTo>
                    <a:pt x="132241" y="11321"/>
                    <a:pt x="121160" y="240"/>
                    <a:pt x="107491" y="240"/>
                  </a:cubicBezTo>
                  <a:close/>
                  <a:moveTo>
                    <a:pt x="115740" y="74490"/>
                  </a:moveTo>
                  <a:cubicBezTo>
                    <a:pt x="115740" y="79047"/>
                    <a:pt x="112046" y="82741"/>
                    <a:pt x="107490" y="82741"/>
                  </a:cubicBezTo>
                  <a:lnTo>
                    <a:pt x="24990" y="82741"/>
                  </a:lnTo>
                  <a:cubicBezTo>
                    <a:pt x="20434" y="82741"/>
                    <a:pt x="16740" y="79047"/>
                    <a:pt x="16740" y="74490"/>
                  </a:cubicBezTo>
                  <a:lnTo>
                    <a:pt x="16740" y="24990"/>
                  </a:lnTo>
                  <a:cubicBezTo>
                    <a:pt x="16740" y="20434"/>
                    <a:pt x="20434" y="16740"/>
                    <a:pt x="24990" y="16740"/>
                  </a:cubicBezTo>
                  <a:lnTo>
                    <a:pt x="107491" y="16740"/>
                  </a:lnTo>
                  <a:cubicBezTo>
                    <a:pt x="112047" y="16740"/>
                    <a:pt x="115741" y="20434"/>
                    <a:pt x="115741" y="24990"/>
                  </a:cubicBezTo>
                  <a:lnTo>
                    <a:pt x="115741" y="7449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873">
              <a:extLst>
                <a:ext uri="{FF2B5EF4-FFF2-40B4-BE49-F238E27FC236}">
                  <a16:creationId xmlns:a16="http://schemas.microsoft.com/office/drawing/2014/main" id="{CCC301A1-71B0-4985-832C-693D370EF46E}"/>
                </a:ext>
              </a:extLst>
            </p:cNvPr>
            <p:cNvSpPr/>
            <p:nvPr/>
          </p:nvSpPr>
          <p:spPr>
            <a:xfrm>
              <a:off x="5728236" y="5466315"/>
              <a:ext cx="65742" cy="16242"/>
            </a:xfrm>
            <a:custGeom>
              <a:avLst/>
              <a:gdLst>
                <a:gd name="connsiteX0" fmla="*/ 240 w 65742"/>
                <a:gd name="connsiteY0" fmla="*/ 240 h 16242"/>
                <a:gd name="connsiteX1" fmla="*/ 66240 w 65742"/>
                <a:gd name="connsiteY1" fmla="*/ 240 h 16242"/>
                <a:gd name="connsiteX2" fmla="*/ 66240 w 65742"/>
                <a:gd name="connsiteY2" fmla="*/ 16740 h 16242"/>
                <a:gd name="connsiteX3" fmla="*/ 240 w 65742"/>
                <a:gd name="connsiteY3" fmla="*/ 16740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42" h="16242">
                  <a:moveTo>
                    <a:pt x="240" y="240"/>
                  </a:moveTo>
                  <a:lnTo>
                    <a:pt x="66240" y="240"/>
                  </a:lnTo>
                  <a:lnTo>
                    <a:pt x="66240" y="16740"/>
                  </a:lnTo>
                  <a:lnTo>
                    <a:pt x="240" y="16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874">
              <a:extLst>
                <a:ext uri="{FF2B5EF4-FFF2-40B4-BE49-F238E27FC236}">
                  <a16:creationId xmlns:a16="http://schemas.microsoft.com/office/drawing/2014/main" id="{4778B965-33EA-4BB0-AF51-63C28E986C0D}"/>
                </a:ext>
              </a:extLst>
            </p:cNvPr>
            <p:cNvSpPr/>
            <p:nvPr/>
          </p:nvSpPr>
          <p:spPr>
            <a:xfrm>
              <a:off x="5736485" y="5441565"/>
              <a:ext cx="16242" cy="33258"/>
            </a:xfrm>
            <a:custGeom>
              <a:avLst/>
              <a:gdLst>
                <a:gd name="connsiteX0" fmla="*/ 240 w 16242"/>
                <a:gd name="connsiteY0" fmla="*/ 240 h 33257"/>
                <a:gd name="connsiteX1" fmla="*/ 16740 w 16242"/>
                <a:gd name="connsiteY1" fmla="*/ 240 h 33257"/>
                <a:gd name="connsiteX2" fmla="*/ 16740 w 16242"/>
                <a:gd name="connsiteY2" fmla="*/ 33241 h 33257"/>
                <a:gd name="connsiteX3" fmla="*/ 240 w 16242"/>
                <a:gd name="connsiteY3" fmla="*/ 33241 h 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2" h="33257">
                  <a:moveTo>
                    <a:pt x="240" y="240"/>
                  </a:moveTo>
                  <a:lnTo>
                    <a:pt x="16740" y="240"/>
                  </a:lnTo>
                  <a:lnTo>
                    <a:pt x="16740" y="33241"/>
                  </a:lnTo>
                  <a:lnTo>
                    <a:pt x="240" y="33241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875">
              <a:extLst>
                <a:ext uri="{FF2B5EF4-FFF2-40B4-BE49-F238E27FC236}">
                  <a16:creationId xmlns:a16="http://schemas.microsoft.com/office/drawing/2014/main" id="{1B0E0356-DEEB-4692-98FC-871EE01E0348}"/>
                </a:ext>
              </a:extLst>
            </p:cNvPr>
            <p:cNvSpPr/>
            <p:nvPr/>
          </p:nvSpPr>
          <p:spPr>
            <a:xfrm>
              <a:off x="5769486" y="5441565"/>
              <a:ext cx="16242" cy="33258"/>
            </a:xfrm>
            <a:custGeom>
              <a:avLst/>
              <a:gdLst>
                <a:gd name="connsiteX0" fmla="*/ 240 w 16242"/>
                <a:gd name="connsiteY0" fmla="*/ 240 h 33257"/>
                <a:gd name="connsiteX1" fmla="*/ 16740 w 16242"/>
                <a:gd name="connsiteY1" fmla="*/ 240 h 33257"/>
                <a:gd name="connsiteX2" fmla="*/ 16740 w 16242"/>
                <a:gd name="connsiteY2" fmla="*/ 33241 h 33257"/>
                <a:gd name="connsiteX3" fmla="*/ 240 w 16242"/>
                <a:gd name="connsiteY3" fmla="*/ 33241 h 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2" h="33257">
                  <a:moveTo>
                    <a:pt x="240" y="240"/>
                  </a:moveTo>
                  <a:lnTo>
                    <a:pt x="16740" y="240"/>
                  </a:lnTo>
                  <a:lnTo>
                    <a:pt x="16740" y="33241"/>
                  </a:lnTo>
                  <a:lnTo>
                    <a:pt x="240" y="33241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876">
              <a:extLst>
                <a:ext uri="{FF2B5EF4-FFF2-40B4-BE49-F238E27FC236}">
                  <a16:creationId xmlns:a16="http://schemas.microsoft.com/office/drawing/2014/main" id="{13C958D1-1680-44DA-8040-314B54690113}"/>
                </a:ext>
              </a:extLst>
            </p:cNvPr>
            <p:cNvSpPr/>
            <p:nvPr/>
          </p:nvSpPr>
          <p:spPr>
            <a:xfrm>
              <a:off x="5959235" y="5350814"/>
              <a:ext cx="132258" cy="99000"/>
            </a:xfrm>
            <a:custGeom>
              <a:avLst/>
              <a:gdLst>
                <a:gd name="connsiteX0" fmla="*/ 107491 w 132257"/>
                <a:gd name="connsiteY0" fmla="*/ 240 h 99000"/>
                <a:gd name="connsiteX1" fmla="*/ 24990 w 132257"/>
                <a:gd name="connsiteY1" fmla="*/ 240 h 99000"/>
                <a:gd name="connsiteX2" fmla="*/ 240 w 132257"/>
                <a:gd name="connsiteY2" fmla="*/ 24990 h 99000"/>
                <a:gd name="connsiteX3" fmla="*/ 240 w 132257"/>
                <a:gd name="connsiteY3" fmla="*/ 74490 h 99000"/>
                <a:gd name="connsiteX4" fmla="*/ 24990 w 132257"/>
                <a:gd name="connsiteY4" fmla="*/ 99240 h 99000"/>
                <a:gd name="connsiteX5" fmla="*/ 107491 w 132257"/>
                <a:gd name="connsiteY5" fmla="*/ 99240 h 99000"/>
                <a:gd name="connsiteX6" fmla="*/ 132241 w 132257"/>
                <a:gd name="connsiteY6" fmla="*/ 74490 h 99000"/>
                <a:gd name="connsiteX7" fmla="*/ 132241 w 132257"/>
                <a:gd name="connsiteY7" fmla="*/ 24990 h 99000"/>
                <a:gd name="connsiteX8" fmla="*/ 107491 w 132257"/>
                <a:gd name="connsiteY8" fmla="*/ 240 h 99000"/>
                <a:gd name="connsiteX9" fmla="*/ 115741 w 132257"/>
                <a:gd name="connsiteY9" fmla="*/ 74490 h 99000"/>
                <a:gd name="connsiteX10" fmla="*/ 107491 w 132257"/>
                <a:gd name="connsiteY10" fmla="*/ 82741 h 99000"/>
                <a:gd name="connsiteX11" fmla="*/ 24990 w 132257"/>
                <a:gd name="connsiteY11" fmla="*/ 82741 h 99000"/>
                <a:gd name="connsiteX12" fmla="*/ 16740 w 132257"/>
                <a:gd name="connsiteY12" fmla="*/ 74490 h 99000"/>
                <a:gd name="connsiteX13" fmla="*/ 16740 w 132257"/>
                <a:gd name="connsiteY13" fmla="*/ 24990 h 99000"/>
                <a:gd name="connsiteX14" fmla="*/ 24990 w 132257"/>
                <a:gd name="connsiteY14" fmla="*/ 16740 h 99000"/>
                <a:gd name="connsiteX15" fmla="*/ 107491 w 132257"/>
                <a:gd name="connsiteY15" fmla="*/ 16740 h 99000"/>
                <a:gd name="connsiteX16" fmla="*/ 115741 w 132257"/>
                <a:gd name="connsiteY16" fmla="*/ 24990 h 99000"/>
                <a:gd name="connsiteX17" fmla="*/ 115741 w 132257"/>
                <a:gd name="connsiteY17" fmla="*/ 74490 h 9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257" h="99000">
                  <a:moveTo>
                    <a:pt x="107491" y="240"/>
                  </a:moveTo>
                  <a:lnTo>
                    <a:pt x="24990" y="240"/>
                  </a:lnTo>
                  <a:cubicBezTo>
                    <a:pt x="11321" y="240"/>
                    <a:pt x="240" y="11321"/>
                    <a:pt x="240" y="24990"/>
                  </a:cubicBezTo>
                  <a:lnTo>
                    <a:pt x="240" y="74490"/>
                  </a:lnTo>
                  <a:cubicBezTo>
                    <a:pt x="240" y="88159"/>
                    <a:pt x="11321" y="99240"/>
                    <a:pt x="24990" y="99240"/>
                  </a:cubicBezTo>
                  <a:lnTo>
                    <a:pt x="107491" y="99240"/>
                  </a:lnTo>
                  <a:cubicBezTo>
                    <a:pt x="121160" y="99240"/>
                    <a:pt x="132241" y="88159"/>
                    <a:pt x="132241" y="74490"/>
                  </a:cubicBezTo>
                  <a:lnTo>
                    <a:pt x="132241" y="24990"/>
                  </a:lnTo>
                  <a:cubicBezTo>
                    <a:pt x="132241" y="11321"/>
                    <a:pt x="121160" y="240"/>
                    <a:pt x="107491" y="240"/>
                  </a:cubicBezTo>
                  <a:close/>
                  <a:moveTo>
                    <a:pt x="115741" y="74490"/>
                  </a:moveTo>
                  <a:cubicBezTo>
                    <a:pt x="115741" y="79047"/>
                    <a:pt x="112047" y="82741"/>
                    <a:pt x="107491" y="82741"/>
                  </a:cubicBezTo>
                  <a:lnTo>
                    <a:pt x="24990" y="82741"/>
                  </a:lnTo>
                  <a:cubicBezTo>
                    <a:pt x="20434" y="82741"/>
                    <a:pt x="16740" y="79047"/>
                    <a:pt x="16740" y="74490"/>
                  </a:cubicBezTo>
                  <a:lnTo>
                    <a:pt x="16740" y="24990"/>
                  </a:lnTo>
                  <a:cubicBezTo>
                    <a:pt x="16740" y="20434"/>
                    <a:pt x="20434" y="16740"/>
                    <a:pt x="24990" y="16740"/>
                  </a:cubicBezTo>
                  <a:lnTo>
                    <a:pt x="107491" y="16740"/>
                  </a:lnTo>
                  <a:cubicBezTo>
                    <a:pt x="112047" y="16740"/>
                    <a:pt x="115741" y="20434"/>
                    <a:pt x="115741" y="24990"/>
                  </a:cubicBezTo>
                  <a:lnTo>
                    <a:pt x="115741" y="7449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877">
              <a:extLst>
                <a:ext uri="{FF2B5EF4-FFF2-40B4-BE49-F238E27FC236}">
                  <a16:creationId xmlns:a16="http://schemas.microsoft.com/office/drawing/2014/main" id="{9779B804-886C-4A97-804D-7F07B2113E1D}"/>
                </a:ext>
              </a:extLst>
            </p:cNvPr>
            <p:cNvSpPr/>
            <p:nvPr/>
          </p:nvSpPr>
          <p:spPr>
            <a:xfrm>
              <a:off x="5992236" y="5466315"/>
              <a:ext cx="65742" cy="16242"/>
            </a:xfrm>
            <a:custGeom>
              <a:avLst/>
              <a:gdLst>
                <a:gd name="connsiteX0" fmla="*/ 240 w 65742"/>
                <a:gd name="connsiteY0" fmla="*/ 240 h 16242"/>
                <a:gd name="connsiteX1" fmla="*/ 66240 w 65742"/>
                <a:gd name="connsiteY1" fmla="*/ 240 h 16242"/>
                <a:gd name="connsiteX2" fmla="*/ 66240 w 65742"/>
                <a:gd name="connsiteY2" fmla="*/ 16740 h 16242"/>
                <a:gd name="connsiteX3" fmla="*/ 240 w 65742"/>
                <a:gd name="connsiteY3" fmla="*/ 16740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42" h="16242">
                  <a:moveTo>
                    <a:pt x="240" y="240"/>
                  </a:moveTo>
                  <a:lnTo>
                    <a:pt x="66240" y="240"/>
                  </a:lnTo>
                  <a:lnTo>
                    <a:pt x="66240" y="16740"/>
                  </a:lnTo>
                  <a:lnTo>
                    <a:pt x="240" y="16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878">
              <a:extLst>
                <a:ext uri="{FF2B5EF4-FFF2-40B4-BE49-F238E27FC236}">
                  <a16:creationId xmlns:a16="http://schemas.microsoft.com/office/drawing/2014/main" id="{F2F1899E-5256-4EDC-84DC-2BB76DF94ABC}"/>
                </a:ext>
              </a:extLst>
            </p:cNvPr>
            <p:cNvSpPr/>
            <p:nvPr/>
          </p:nvSpPr>
          <p:spPr>
            <a:xfrm>
              <a:off x="6000486" y="5441565"/>
              <a:ext cx="16242" cy="33258"/>
            </a:xfrm>
            <a:custGeom>
              <a:avLst/>
              <a:gdLst>
                <a:gd name="connsiteX0" fmla="*/ 240 w 16242"/>
                <a:gd name="connsiteY0" fmla="*/ 240 h 33257"/>
                <a:gd name="connsiteX1" fmla="*/ 16740 w 16242"/>
                <a:gd name="connsiteY1" fmla="*/ 240 h 33257"/>
                <a:gd name="connsiteX2" fmla="*/ 16740 w 16242"/>
                <a:gd name="connsiteY2" fmla="*/ 33241 h 33257"/>
                <a:gd name="connsiteX3" fmla="*/ 240 w 16242"/>
                <a:gd name="connsiteY3" fmla="*/ 33241 h 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2" h="33257">
                  <a:moveTo>
                    <a:pt x="240" y="240"/>
                  </a:moveTo>
                  <a:lnTo>
                    <a:pt x="16740" y="240"/>
                  </a:lnTo>
                  <a:lnTo>
                    <a:pt x="16740" y="33241"/>
                  </a:lnTo>
                  <a:lnTo>
                    <a:pt x="240" y="33241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879">
              <a:extLst>
                <a:ext uri="{FF2B5EF4-FFF2-40B4-BE49-F238E27FC236}">
                  <a16:creationId xmlns:a16="http://schemas.microsoft.com/office/drawing/2014/main" id="{095B23B8-1F96-40DB-9E54-25EEA59BEF36}"/>
                </a:ext>
              </a:extLst>
            </p:cNvPr>
            <p:cNvSpPr/>
            <p:nvPr/>
          </p:nvSpPr>
          <p:spPr>
            <a:xfrm>
              <a:off x="6033485" y="5441565"/>
              <a:ext cx="16242" cy="33258"/>
            </a:xfrm>
            <a:custGeom>
              <a:avLst/>
              <a:gdLst>
                <a:gd name="connsiteX0" fmla="*/ 240 w 16242"/>
                <a:gd name="connsiteY0" fmla="*/ 240 h 33257"/>
                <a:gd name="connsiteX1" fmla="*/ 16740 w 16242"/>
                <a:gd name="connsiteY1" fmla="*/ 240 h 33257"/>
                <a:gd name="connsiteX2" fmla="*/ 16740 w 16242"/>
                <a:gd name="connsiteY2" fmla="*/ 33241 h 33257"/>
                <a:gd name="connsiteX3" fmla="*/ 240 w 16242"/>
                <a:gd name="connsiteY3" fmla="*/ 33241 h 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2" h="33257">
                  <a:moveTo>
                    <a:pt x="240" y="240"/>
                  </a:moveTo>
                  <a:lnTo>
                    <a:pt x="16740" y="240"/>
                  </a:lnTo>
                  <a:lnTo>
                    <a:pt x="16740" y="33241"/>
                  </a:lnTo>
                  <a:lnTo>
                    <a:pt x="240" y="33241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880">
              <a:extLst>
                <a:ext uri="{FF2B5EF4-FFF2-40B4-BE49-F238E27FC236}">
                  <a16:creationId xmlns:a16="http://schemas.microsoft.com/office/drawing/2014/main" id="{F28531F6-4221-4092-A243-4A2216F6873E}"/>
                </a:ext>
              </a:extLst>
            </p:cNvPr>
            <p:cNvSpPr/>
            <p:nvPr/>
          </p:nvSpPr>
          <p:spPr>
            <a:xfrm>
              <a:off x="5785985" y="5152814"/>
              <a:ext cx="214242" cy="16242"/>
            </a:xfrm>
            <a:custGeom>
              <a:avLst/>
              <a:gdLst>
                <a:gd name="connsiteX0" fmla="*/ 240 w 214242"/>
                <a:gd name="connsiteY0" fmla="*/ 240 h 16242"/>
                <a:gd name="connsiteX1" fmla="*/ 214740 w 214242"/>
                <a:gd name="connsiteY1" fmla="*/ 240 h 16242"/>
                <a:gd name="connsiteX2" fmla="*/ 214740 w 214242"/>
                <a:gd name="connsiteY2" fmla="*/ 16740 h 16242"/>
                <a:gd name="connsiteX3" fmla="*/ 240 w 214242"/>
                <a:gd name="connsiteY3" fmla="*/ 16740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42" h="16242">
                  <a:moveTo>
                    <a:pt x="240" y="240"/>
                  </a:moveTo>
                  <a:lnTo>
                    <a:pt x="214740" y="240"/>
                  </a:lnTo>
                  <a:lnTo>
                    <a:pt x="214740" y="16740"/>
                  </a:lnTo>
                  <a:lnTo>
                    <a:pt x="240" y="16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881">
              <a:extLst>
                <a:ext uri="{FF2B5EF4-FFF2-40B4-BE49-F238E27FC236}">
                  <a16:creationId xmlns:a16="http://schemas.microsoft.com/office/drawing/2014/main" id="{F8F89AB4-8D5B-4528-81A5-D2A4520B82EA}"/>
                </a:ext>
              </a:extLst>
            </p:cNvPr>
            <p:cNvSpPr/>
            <p:nvPr/>
          </p:nvSpPr>
          <p:spPr>
            <a:xfrm>
              <a:off x="5761235" y="5086815"/>
              <a:ext cx="263742" cy="263742"/>
            </a:xfrm>
            <a:custGeom>
              <a:avLst/>
              <a:gdLst>
                <a:gd name="connsiteX0" fmla="*/ 132241 w 263742"/>
                <a:gd name="connsiteY0" fmla="*/ 240 h 263742"/>
                <a:gd name="connsiteX1" fmla="*/ 240 w 263742"/>
                <a:gd name="connsiteY1" fmla="*/ 132241 h 263742"/>
                <a:gd name="connsiteX2" fmla="*/ 132241 w 263742"/>
                <a:gd name="connsiteY2" fmla="*/ 264240 h 263742"/>
                <a:gd name="connsiteX3" fmla="*/ 264241 w 263742"/>
                <a:gd name="connsiteY3" fmla="*/ 132240 h 263742"/>
                <a:gd name="connsiteX4" fmla="*/ 132241 w 263742"/>
                <a:gd name="connsiteY4" fmla="*/ 240 h 263742"/>
                <a:gd name="connsiteX5" fmla="*/ 132241 w 263742"/>
                <a:gd name="connsiteY5" fmla="*/ 247740 h 263742"/>
                <a:gd name="connsiteX6" fmla="*/ 16741 w 263742"/>
                <a:gd name="connsiteY6" fmla="*/ 132241 h 263742"/>
                <a:gd name="connsiteX7" fmla="*/ 132241 w 263742"/>
                <a:gd name="connsiteY7" fmla="*/ 16740 h 263742"/>
                <a:gd name="connsiteX8" fmla="*/ 247740 w 263742"/>
                <a:gd name="connsiteY8" fmla="*/ 132240 h 263742"/>
                <a:gd name="connsiteX9" fmla="*/ 132241 w 263742"/>
                <a:gd name="connsiteY9" fmla="*/ 247740 h 2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742" h="263742">
                  <a:moveTo>
                    <a:pt x="132241" y="240"/>
                  </a:moveTo>
                  <a:cubicBezTo>
                    <a:pt x="59339" y="240"/>
                    <a:pt x="240" y="59339"/>
                    <a:pt x="240" y="132241"/>
                  </a:cubicBezTo>
                  <a:cubicBezTo>
                    <a:pt x="240" y="205142"/>
                    <a:pt x="59339" y="264240"/>
                    <a:pt x="132241" y="264240"/>
                  </a:cubicBezTo>
                  <a:cubicBezTo>
                    <a:pt x="205106" y="264153"/>
                    <a:pt x="264154" y="205106"/>
                    <a:pt x="264241" y="132240"/>
                  </a:cubicBezTo>
                  <a:cubicBezTo>
                    <a:pt x="264241" y="59339"/>
                    <a:pt x="205142" y="240"/>
                    <a:pt x="132241" y="240"/>
                  </a:cubicBezTo>
                  <a:close/>
                  <a:moveTo>
                    <a:pt x="132241" y="247740"/>
                  </a:moveTo>
                  <a:cubicBezTo>
                    <a:pt x="68451" y="247740"/>
                    <a:pt x="16741" y="196029"/>
                    <a:pt x="16741" y="132241"/>
                  </a:cubicBezTo>
                  <a:cubicBezTo>
                    <a:pt x="16741" y="68452"/>
                    <a:pt x="68451" y="16740"/>
                    <a:pt x="132241" y="16740"/>
                  </a:cubicBezTo>
                  <a:cubicBezTo>
                    <a:pt x="196001" y="16808"/>
                    <a:pt x="247672" y="68479"/>
                    <a:pt x="247740" y="132240"/>
                  </a:cubicBezTo>
                  <a:cubicBezTo>
                    <a:pt x="247740" y="196029"/>
                    <a:pt x="196030" y="247740"/>
                    <a:pt x="132241" y="247740"/>
                  </a:cubicBez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882">
              <a:extLst>
                <a:ext uri="{FF2B5EF4-FFF2-40B4-BE49-F238E27FC236}">
                  <a16:creationId xmlns:a16="http://schemas.microsoft.com/office/drawing/2014/main" id="{C5B13136-725E-4C09-A471-3946886C5D5A}"/>
                </a:ext>
              </a:extLst>
            </p:cNvPr>
            <p:cNvSpPr/>
            <p:nvPr/>
          </p:nvSpPr>
          <p:spPr>
            <a:xfrm>
              <a:off x="5827236" y="5086815"/>
              <a:ext cx="132258" cy="263742"/>
            </a:xfrm>
            <a:custGeom>
              <a:avLst/>
              <a:gdLst>
                <a:gd name="connsiteX0" fmla="*/ 66240 w 132257"/>
                <a:gd name="connsiteY0" fmla="*/ 240 h 263742"/>
                <a:gd name="connsiteX1" fmla="*/ 240 w 132257"/>
                <a:gd name="connsiteY1" fmla="*/ 132241 h 263742"/>
                <a:gd name="connsiteX2" fmla="*/ 66240 w 132257"/>
                <a:gd name="connsiteY2" fmla="*/ 264240 h 263742"/>
                <a:gd name="connsiteX3" fmla="*/ 132240 w 132257"/>
                <a:gd name="connsiteY3" fmla="*/ 132240 h 263742"/>
                <a:gd name="connsiteX4" fmla="*/ 66240 w 132257"/>
                <a:gd name="connsiteY4" fmla="*/ 240 h 263742"/>
                <a:gd name="connsiteX5" fmla="*/ 66240 w 132257"/>
                <a:gd name="connsiteY5" fmla="*/ 247740 h 263742"/>
                <a:gd name="connsiteX6" fmla="*/ 16740 w 132257"/>
                <a:gd name="connsiteY6" fmla="*/ 132241 h 263742"/>
                <a:gd name="connsiteX7" fmla="*/ 66240 w 132257"/>
                <a:gd name="connsiteY7" fmla="*/ 16741 h 263742"/>
                <a:gd name="connsiteX8" fmla="*/ 115740 w 132257"/>
                <a:gd name="connsiteY8" fmla="*/ 132241 h 263742"/>
                <a:gd name="connsiteX9" fmla="*/ 66240 w 132257"/>
                <a:gd name="connsiteY9" fmla="*/ 247740 h 2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257" h="263742">
                  <a:moveTo>
                    <a:pt x="66240" y="240"/>
                  </a:moveTo>
                  <a:cubicBezTo>
                    <a:pt x="29230" y="240"/>
                    <a:pt x="240" y="58221"/>
                    <a:pt x="240" y="132241"/>
                  </a:cubicBezTo>
                  <a:cubicBezTo>
                    <a:pt x="240" y="206260"/>
                    <a:pt x="29230" y="264240"/>
                    <a:pt x="66240" y="264240"/>
                  </a:cubicBezTo>
                  <a:cubicBezTo>
                    <a:pt x="103250" y="264240"/>
                    <a:pt x="132240" y="206259"/>
                    <a:pt x="132240" y="132240"/>
                  </a:cubicBezTo>
                  <a:cubicBezTo>
                    <a:pt x="132240" y="58220"/>
                    <a:pt x="103250" y="240"/>
                    <a:pt x="66240" y="240"/>
                  </a:cubicBezTo>
                  <a:close/>
                  <a:moveTo>
                    <a:pt x="66240" y="247740"/>
                  </a:moveTo>
                  <a:cubicBezTo>
                    <a:pt x="42827" y="247740"/>
                    <a:pt x="16740" y="200303"/>
                    <a:pt x="16740" y="132241"/>
                  </a:cubicBezTo>
                  <a:cubicBezTo>
                    <a:pt x="16740" y="64178"/>
                    <a:pt x="42827" y="16741"/>
                    <a:pt x="66240" y="16741"/>
                  </a:cubicBezTo>
                  <a:cubicBezTo>
                    <a:pt x="89654" y="16741"/>
                    <a:pt x="115740" y="64178"/>
                    <a:pt x="115740" y="132241"/>
                  </a:cubicBezTo>
                  <a:cubicBezTo>
                    <a:pt x="115740" y="200303"/>
                    <a:pt x="89654" y="247740"/>
                    <a:pt x="66240" y="247740"/>
                  </a:cubicBez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883">
              <a:extLst>
                <a:ext uri="{FF2B5EF4-FFF2-40B4-BE49-F238E27FC236}">
                  <a16:creationId xmlns:a16="http://schemas.microsoft.com/office/drawing/2014/main" id="{35AD3067-563C-41E3-9BA6-FF2C4BF9B86E}"/>
                </a:ext>
              </a:extLst>
            </p:cNvPr>
            <p:cNvSpPr/>
            <p:nvPr/>
          </p:nvSpPr>
          <p:spPr>
            <a:xfrm>
              <a:off x="5769486" y="5210565"/>
              <a:ext cx="247500" cy="16242"/>
            </a:xfrm>
            <a:custGeom>
              <a:avLst/>
              <a:gdLst>
                <a:gd name="connsiteX0" fmla="*/ 240 w 247500"/>
                <a:gd name="connsiteY0" fmla="*/ 240 h 16242"/>
                <a:gd name="connsiteX1" fmla="*/ 247740 w 247500"/>
                <a:gd name="connsiteY1" fmla="*/ 240 h 16242"/>
                <a:gd name="connsiteX2" fmla="*/ 247740 w 247500"/>
                <a:gd name="connsiteY2" fmla="*/ 16740 h 16242"/>
                <a:gd name="connsiteX3" fmla="*/ 240 w 247500"/>
                <a:gd name="connsiteY3" fmla="*/ 16740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500" h="16242">
                  <a:moveTo>
                    <a:pt x="240" y="240"/>
                  </a:moveTo>
                  <a:lnTo>
                    <a:pt x="247740" y="240"/>
                  </a:lnTo>
                  <a:lnTo>
                    <a:pt x="247740" y="16740"/>
                  </a:lnTo>
                  <a:lnTo>
                    <a:pt x="240" y="16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884">
              <a:extLst>
                <a:ext uri="{FF2B5EF4-FFF2-40B4-BE49-F238E27FC236}">
                  <a16:creationId xmlns:a16="http://schemas.microsoft.com/office/drawing/2014/main" id="{15DD5C0F-5DF9-4A5C-83ED-E6262FEA1B8B}"/>
                </a:ext>
              </a:extLst>
            </p:cNvPr>
            <p:cNvSpPr/>
            <p:nvPr/>
          </p:nvSpPr>
          <p:spPr>
            <a:xfrm>
              <a:off x="5785985" y="5268315"/>
              <a:ext cx="214242" cy="16242"/>
            </a:xfrm>
            <a:custGeom>
              <a:avLst/>
              <a:gdLst>
                <a:gd name="connsiteX0" fmla="*/ 240 w 214242"/>
                <a:gd name="connsiteY0" fmla="*/ 240 h 16242"/>
                <a:gd name="connsiteX1" fmla="*/ 214740 w 214242"/>
                <a:gd name="connsiteY1" fmla="*/ 240 h 16242"/>
                <a:gd name="connsiteX2" fmla="*/ 214740 w 214242"/>
                <a:gd name="connsiteY2" fmla="*/ 16740 h 16242"/>
                <a:gd name="connsiteX3" fmla="*/ 240 w 214242"/>
                <a:gd name="connsiteY3" fmla="*/ 16740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242" h="16242">
                  <a:moveTo>
                    <a:pt x="240" y="240"/>
                  </a:moveTo>
                  <a:lnTo>
                    <a:pt x="214740" y="240"/>
                  </a:lnTo>
                  <a:lnTo>
                    <a:pt x="214740" y="16740"/>
                  </a:lnTo>
                  <a:lnTo>
                    <a:pt x="240" y="16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885">
              <a:extLst>
                <a:ext uri="{FF2B5EF4-FFF2-40B4-BE49-F238E27FC236}">
                  <a16:creationId xmlns:a16="http://schemas.microsoft.com/office/drawing/2014/main" id="{77A0CC36-5E0C-4E42-B39B-E0BAE0113F37}"/>
                </a:ext>
              </a:extLst>
            </p:cNvPr>
            <p:cNvSpPr/>
            <p:nvPr/>
          </p:nvSpPr>
          <p:spPr>
            <a:xfrm>
              <a:off x="5884985" y="5095065"/>
              <a:ext cx="16242" cy="247500"/>
            </a:xfrm>
            <a:custGeom>
              <a:avLst/>
              <a:gdLst>
                <a:gd name="connsiteX0" fmla="*/ 240 w 16242"/>
                <a:gd name="connsiteY0" fmla="*/ 240 h 247500"/>
                <a:gd name="connsiteX1" fmla="*/ 16740 w 16242"/>
                <a:gd name="connsiteY1" fmla="*/ 240 h 247500"/>
                <a:gd name="connsiteX2" fmla="*/ 16740 w 16242"/>
                <a:gd name="connsiteY2" fmla="*/ 247740 h 247500"/>
                <a:gd name="connsiteX3" fmla="*/ 240 w 16242"/>
                <a:gd name="connsiteY3" fmla="*/ 247740 h 24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2" h="247500">
                  <a:moveTo>
                    <a:pt x="240" y="240"/>
                  </a:moveTo>
                  <a:lnTo>
                    <a:pt x="16740" y="240"/>
                  </a:lnTo>
                  <a:lnTo>
                    <a:pt x="16740" y="247740"/>
                  </a:lnTo>
                  <a:lnTo>
                    <a:pt x="240" y="247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886">
              <a:extLst>
                <a:ext uri="{FF2B5EF4-FFF2-40B4-BE49-F238E27FC236}">
                  <a16:creationId xmlns:a16="http://schemas.microsoft.com/office/drawing/2014/main" id="{C2B1B66A-D2DD-4A7E-BF87-EEA811F3065F}"/>
                </a:ext>
              </a:extLst>
            </p:cNvPr>
            <p:cNvSpPr/>
            <p:nvPr/>
          </p:nvSpPr>
          <p:spPr>
            <a:xfrm>
              <a:off x="5843736" y="5392065"/>
              <a:ext cx="99000" cy="16242"/>
            </a:xfrm>
            <a:custGeom>
              <a:avLst/>
              <a:gdLst>
                <a:gd name="connsiteX0" fmla="*/ 240 w 99000"/>
                <a:gd name="connsiteY0" fmla="*/ 240 h 16242"/>
                <a:gd name="connsiteX1" fmla="*/ 99240 w 99000"/>
                <a:gd name="connsiteY1" fmla="*/ 240 h 16242"/>
                <a:gd name="connsiteX2" fmla="*/ 99240 w 99000"/>
                <a:gd name="connsiteY2" fmla="*/ 16740 h 16242"/>
                <a:gd name="connsiteX3" fmla="*/ 240 w 99000"/>
                <a:gd name="connsiteY3" fmla="*/ 16740 h 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00" h="16242">
                  <a:moveTo>
                    <a:pt x="240" y="240"/>
                  </a:moveTo>
                  <a:lnTo>
                    <a:pt x="99240" y="240"/>
                  </a:lnTo>
                  <a:lnTo>
                    <a:pt x="99240" y="16740"/>
                  </a:lnTo>
                  <a:lnTo>
                    <a:pt x="240" y="1674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887">
              <a:extLst>
                <a:ext uri="{FF2B5EF4-FFF2-40B4-BE49-F238E27FC236}">
                  <a16:creationId xmlns:a16="http://schemas.microsoft.com/office/drawing/2014/main" id="{1C2B304C-47E3-4567-9B68-C9C84B85D5C8}"/>
                </a:ext>
              </a:extLst>
            </p:cNvPr>
            <p:cNvSpPr/>
            <p:nvPr/>
          </p:nvSpPr>
          <p:spPr>
            <a:xfrm>
              <a:off x="5884985" y="5367315"/>
              <a:ext cx="16242" cy="33258"/>
            </a:xfrm>
            <a:custGeom>
              <a:avLst/>
              <a:gdLst>
                <a:gd name="connsiteX0" fmla="*/ 240 w 16242"/>
                <a:gd name="connsiteY0" fmla="*/ 240 h 33257"/>
                <a:gd name="connsiteX1" fmla="*/ 16740 w 16242"/>
                <a:gd name="connsiteY1" fmla="*/ 240 h 33257"/>
                <a:gd name="connsiteX2" fmla="*/ 16740 w 16242"/>
                <a:gd name="connsiteY2" fmla="*/ 33241 h 33257"/>
                <a:gd name="connsiteX3" fmla="*/ 240 w 16242"/>
                <a:gd name="connsiteY3" fmla="*/ 33241 h 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42" h="33257">
                  <a:moveTo>
                    <a:pt x="240" y="240"/>
                  </a:moveTo>
                  <a:lnTo>
                    <a:pt x="16740" y="240"/>
                  </a:lnTo>
                  <a:lnTo>
                    <a:pt x="16740" y="33241"/>
                  </a:lnTo>
                  <a:lnTo>
                    <a:pt x="240" y="33241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799641" y="3919830"/>
            <a:ext cx="1320800" cy="1125959"/>
          </a:xfrm>
          <a:prstGeom prst="ellipse">
            <a:avLst/>
          </a:prstGeom>
          <a:gradFill>
            <a:gsLst>
              <a:gs pos="0">
                <a:srgbClr val="F4553A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4" descr="Плоская икона бизнеса. Портфель векторное изображение ©siraanamwong 8029248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8" t="31140" r="24615" b="31183"/>
          <a:stretch/>
        </p:blipFill>
        <p:spPr bwMode="auto">
          <a:xfrm>
            <a:off x="1017752" y="4157615"/>
            <a:ext cx="867182" cy="65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253203" y="5165140"/>
            <a:ext cx="2413676" cy="871419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Работа в SAP, </a:t>
            </a:r>
            <a:r>
              <a:rPr lang="ru-RU" sz="1400" spc="-21" dirty="0" smtClean="0">
                <a:solidFill>
                  <a:srgbClr val="808080">
                    <a:lumMod val="40000"/>
                    <a:lumOff val="60000"/>
                  </a:srgbClr>
                </a:solidFill>
              </a:rPr>
              <a:t>ЭССД</a:t>
            </a: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, </a:t>
            </a:r>
            <a:r>
              <a:rPr lang="ru-RU" sz="1400" spc="-21" dirty="0" smtClean="0">
                <a:solidFill>
                  <a:srgbClr val="808080">
                    <a:lumMod val="40000"/>
                    <a:lumOff val="60000"/>
                  </a:srgbClr>
                </a:solidFill>
              </a:rPr>
              <a:t>СДО, Клиент-банках и </a:t>
            </a: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других информационных системах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4D456807-59EC-4126-AB25-B9D34E8E389F}"/>
              </a:ext>
            </a:extLst>
          </p:cNvPr>
          <p:cNvSpPr/>
          <p:nvPr/>
        </p:nvSpPr>
        <p:spPr>
          <a:xfrm>
            <a:off x="3333707" y="3919830"/>
            <a:ext cx="1320800" cy="1125959"/>
          </a:xfrm>
          <a:prstGeom prst="ellipse">
            <a:avLst/>
          </a:prstGeom>
          <a:gradFill>
            <a:gsLst>
              <a:gs pos="0">
                <a:srgbClr val="CC9900"/>
              </a:gs>
              <a:gs pos="99000">
                <a:srgbClr val="CC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2788236" y="5165139"/>
            <a:ext cx="2413676" cy="871419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41770">
              <a:lnSpc>
                <a:spcPct val="100000"/>
              </a:lnSpc>
              <a:spcBef>
                <a:spcPts val="3211"/>
              </a:spcBef>
              <a:buClr>
                <a:srgbClr val="0085CD"/>
              </a:buClr>
              <a:defRPr/>
            </a:pPr>
            <a:r>
              <a:rPr lang="ru-RU" sz="1400" spc="-21" dirty="0">
                <a:solidFill>
                  <a:srgbClr val="808080">
                    <a:lumMod val="40000"/>
                    <a:lumOff val="60000"/>
                  </a:srgbClr>
                </a:solidFill>
              </a:rPr>
              <a:t>Работа с данными: выгрузка, анализ, форматирование, создание отчетов, машинное обучение</a:t>
            </a:r>
          </a:p>
        </p:txBody>
      </p:sp>
      <p:grpSp>
        <p:nvGrpSpPr>
          <p:cNvPr id="64" name="Рисунок 145">
            <a:extLst>
              <a:ext uri="{FF2B5EF4-FFF2-40B4-BE49-F238E27FC236}">
                <a16:creationId xmlns:a16="http://schemas.microsoft.com/office/drawing/2014/main" id="{E0519A7F-CD5F-4C64-AAC0-8DB5231F28C9}"/>
              </a:ext>
            </a:extLst>
          </p:cNvPr>
          <p:cNvGrpSpPr/>
          <p:nvPr/>
        </p:nvGrpSpPr>
        <p:grpSpPr>
          <a:xfrm>
            <a:off x="3711496" y="4142134"/>
            <a:ext cx="546844" cy="551871"/>
            <a:chOff x="6593568" y="5886423"/>
            <a:chExt cx="396043" cy="396437"/>
          </a:xfrm>
        </p:grpSpPr>
        <p:sp>
          <p:nvSpPr>
            <p:cNvPr id="65" name="Полилиния: фигура 619">
              <a:extLst>
                <a:ext uri="{FF2B5EF4-FFF2-40B4-BE49-F238E27FC236}">
                  <a16:creationId xmlns:a16="http://schemas.microsoft.com/office/drawing/2014/main" id="{B55F7CAD-6E93-402B-AEF4-0D5A55F60501}"/>
                </a:ext>
              </a:extLst>
            </p:cNvPr>
            <p:cNvSpPr/>
            <p:nvPr/>
          </p:nvSpPr>
          <p:spPr>
            <a:xfrm>
              <a:off x="6949364" y="6116950"/>
              <a:ext cx="15469" cy="15469"/>
            </a:xfrm>
            <a:custGeom>
              <a:avLst/>
              <a:gdLst>
                <a:gd name="connsiteX0" fmla="*/ 15562 w 15468"/>
                <a:gd name="connsiteY0" fmla="*/ 6462 h 15468"/>
                <a:gd name="connsiteX1" fmla="*/ 15121 w 15468"/>
                <a:gd name="connsiteY1" fmla="*/ 5016 h 15468"/>
                <a:gd name="connsiteX2" fmla="*/ 14410 w 15468"/>
                <a:gd name="connsiteY2" fmla="*/ 3678 h 15468"/>
                <a:gd name="connsiteX3" fmla="*/ 13443 w 15468"/>
                <a:gd name="connsiteY3" fmla="*/ 2502 h 15468"/>
                <a:gd name="connsiteX4" fmla="*/ 12267 w 15468"/>
                <a:gd name="connsiteY4" fmla="*/ 1544 h 15468"/>
                <a:gd name="connsiteX5" fmla="*/ 10937 w 15468"/>
                <a:gd name="connsiteY5" fmla="*/ 831 h 15468"/>
                <a:gd name="connsiteX6" fmla="*/ 9491 w 15468"/>
                <a:gd name="connsiteY6" fmla="*/ 391 h 15468"/>
                <a:gd name="connsiteX7" fmla="*/ 6467 w 15468"/>
                <a:gd name="connsiteY7" fmla="*/ 391 h 15468"/>
                <a:gd name="connsiteX8" fmla="*/ 5020 w 15468"/>
                <a:gd name="connsiteY8" fmla="*/ 831 h 15468"/>
                <a:gd name="connsiteX9" fmla="*/ 3682 w 15468"/>
                <a:gd name="connsiteY9" fmla="*/ 1544 h 15468"/>
                <a:gd name="connsiteX10" fmla="*/ 2507 w 15468"/>
                <a:gd name="connsiteY10" fmla="*/ 2502 h 15468"/>
                <a:gd name="connsiteX11" fmla="*/ 1547 w 15468"/>
                <a:gd name="connsiteY11" fmla="*/ 3678 h 15468"/>
                <a:gd name="connsiteX12" fmla="*/ 836 w 15468"/>
                <a:gd name="connsiteY12" fmla="*/ 5016 h 15468"/>
                <a:gd name="connsiteX13" fmla="*/ 395 w 15468"/>
                <a:gd name="connsiteY13" fmla="*/ 6462 h 15468"/>
                <a:gd name="connsiteX14" fmla="*/ 240 w 15468"/>
                <a:gd name="connsiteY14" fmla="*/ 7970 h 15468"/>
                <a:gd name="connsiteX15" fmla="*/ 395 w 15468"/>
                <a:gd name="connsiteY15" fmla="*/ 9486 h 15468"/>
                <a:gd name="connsiteX16" fmla="*/ 836 w 15468"/>
                <a:gd name="connsiteY16" fmla="*/ 10932 h 15468"/>
                <a:gd name="connsiteX17" fmla="*/ 1547 w 15468"/>
                <a:gd name="connsiteY17" fmla="*/ 12263 h 15468"/>
                <a:gd name="connsiteX18" fmla="*/ 2507 w 15468"/>
                <a:gd name="connsiteY18" fmla="*/ 13438 h 15468"/>
                <a:gd name="connsiteX19" fmla="*/ 3682 w 15468"/>
                <a:gd name="connsiteY19" fmla="*/ 14405 h 15468"/>
                <a:gd name="connsiteX20" fmla="*/ 5020 w 15468"/>
                <a:gd name="connsiteY20" fmla="*/ 15117 h 15468"/>
                <a:gd name="connsiteX21" fmla="*/ 6467 w 15468"/>
                <a:gd name="connsiteY21" fmla="*/ 15557 h 15468"/>
                <a:gd name="connsiteX22" fmla="*/ 7975 w 15468"/>
                <a:gd name="connsiteY22" fmla="*/ 15704 h 15468"/>
                <a:gd name="connsiteX23" fmla="*/ 9491 w 15468"/>
                <a:gd name="connsiteY23" fmla="*/ 15557 h 15468"/>
                <a:gd name="connsiteX24" fmla="*/ 10937 w 15468"/>
                <a:gd name="connsiteY24" fmla="*/ 15117 h 15468"/>
                <a:gd name="connsiteX25" fmla="*/ 12267 w 15468"/>
                <a:gd name="connsiteY25" fmla="*/ 14405 h 15468"/>
                <a:gd name="connsiteX26" fmla="*/ 13443 w 15468"/>
                <a:gd name="connsiteY26" fmla="*/ 13438 h 15468"/>
                <a:gd name="connsiteX27" fmla="*/ 15709 w 15468"/>
                <a:gd name="connsiteY27" fmla="*/ 7970 h 15468"/>
                <a:gd name="connsiteX28" fmla="*/ 15562 w 15468"/>
                <a:gd name="connsiteY28" fmla="*/ 6462 h 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468" h="15468">
                  <a:moveTo>
                    <a:pt x="15562" y="6462"/>
                  </a:moveTo>
                  <a:cubicBezTo>
                    <a:pt x="15462" y="5967"/>
                    <a:pt x="15315" y="5480"/>
                    <a:pt x="15121" y="5016"/>
                  </a:cubicBezTo>
                  <a:cubicBezTo>
                    <a:pt x="14928" y="4545"/>
                    <a:pt x="14688" y="4096"/>
                    <a:pt x="14410" y="3678"/>
                  </a:cubicBezTo>
                  <a:cubicBezTo>
                    <a:pt x="14124" y="3253"/>
                    <a:pt x="13799" y="2858"/>
                    <a:pt x="13443" y="2502"/>
                  </a:cubicBezTo>
                  <a:cubicBezTo>
                    <a:pt x="13087" y="2146"/>
                    <a:pt x="12693" y="1821"/>
                    <a:pt x="12267" y="1544"/>
                  </a:cubicBezTo>
                  <a:cubicBezTo>
                    <a:pt x="11850" y="1265"/>
                    <a:pt x="11401" y="1025"/>
                    <a:pt x="10937" y="831"/>
                  </a:cubicBezTo>
                  <a:cubicBezTo>
                    <a:pt x="10465" y="638"/>
                    <a:pt x="9978" y="492"/>
                    <a:pt x="9491" y="391"/>
                  </a:cubicBezTo>
                  <a:cubicBezTo>
                    <a:pt x="8493" y="190"/>
                    <a:pt x="7464" y="190"/>
                    <a:pt x="6467" y="391"/>
                  </a:cubicBezTo>
                  <a:cubicBezTo>
                    <a:pt x="5971" y="492"/>
                    <a:pt x="5484" y="638"/>
                    <a:pt x="5020" y="831"/>
                  </a:cubicBezTo>
                  <a:cubicBezTo>
                    <a:pt x="4548" y="1025"/>
                    <a:pt x="4100" y="1265"/>
                    <a:pt x="3682" y="1544"/>
                  </a:cubicBezTo>
                  <a:cubicBezTo>
                    <a:pt x="3257" y="1821"/>
                    <a:pt x="2862" y="2146"/>
                    <a:pt x="2507" y="2502"/>
                  </a:cubicBezTo>
                  <a:cubicBezTo>
                    <a:pt x="2151" y="2858"/>
                    <a:pt x="1826" y="3253"/>
                    <a:pt x="1547" y="3678"/>
                  </a:cubicBezTo>
                  <a:cubicBezTo>
                    <a:pt x="1269" y="4096"/>
                    <a:pt x="1029" y="4545"/>
                    <a:pt x="836" y="5016"/>
                  </a:cubicBezTo>
                  <a:cubicBezTo>
                    <a:pt x="643" y="5480"/>
                    <a:pt x="496" y="5967"/>
                    <a:pt x="395" y="6462"/>
                  </a:cubicBezTo>
                  <a:cubicBezTo>
                    <a:pt x="294" y="6958"/>
                    <a:pt x="240" y="7467"/>
                    <a:pt x="240" y="7970"/>
                  </a:cubicBezTo>
                  <a:cubicBezTo>
                    <a:pt x="240" y="8473"/>
                    <a:pt x="294" y="8983"/>
                    <a:pt x="395" y="9486"/>
                  </a:cubicBezTo>
                  <a:cubicBezTo>
                    <a:pt x="496" y="9980"/>
                    <a:pt x="643" y="10461"/>
                    <a:pt x="836" y="10932"/>
                  </a:cubicBezTo>
                  <a:cubicBezTo>
                    <a:pt x="1029" y="11396"/>
                    <a:pt x="1269" y="11845"/>
                    <a:pt x="1547" y="12263"/>
                  </a:cubicBezTo>
                  <a:cubicBezTo>
                    <a:pt x="1826" y="12688"/>
                    <a:pt x="2151" y="13083"/>
                    <a:pt x="2507" y="13438"/>
                  </a:cubicBezTo>
                  <a:cubicBezTo>
                    <a:pt x="2862" y="13794"/>
                    <a:pt x="3257" y="14119"/>
                    <a:pt x="3682" y="14405"/>
                  </a:cubicBezTo>
                  <a:cubicBezTo>
                    <a:pt x="4100" y="14683"/>
                    <a:pt x="4548" y="14923"/>
                    <a:pt x="5020" y="15117"/>
                  </a:cubicBezTo>
                  <a:cubicBezTo>
                    <a:pt x="5484" y="15310"/>
                    <a:pt x="5971" y="15456"/>
                    <a:pt x="6467" y="15557"/>
                  </a:cubicBezTo>
                  <a:cubicBezTo>
                    <a:pt x="6961" y="15658"/>
                    <a:pt x="7472" y="15704"/>
                    <a:pt x="7975" y="15704"/>
                  </a:cubicBezTo>
                  <a:cubicBezTo>
                    <a:pt x="8477" y="15704"/>
                    <a:pt x="8988" y="15657"/>
                    <a:pt x="9491" y="15557"/>
                  </a:cubicBezTo>
                  <a:cubicBezTo>
                    <a:pt x="9978" y="15456"/>
                    <a:pt x="10465" y="15310"/>
                    <a:pt x="10937" y="15117"/>
                  </a:cubicBezTo>
                  <a:cubicBezTo>
                    <a:pt x="11401" y="14923"/>
                    <a:pt x="11850" y="14683"/>
                    <a:pt x="12267" y="14405"/>
                  </a:cubicBezTo>
                  <a:cubicBezTo>
                    <a:pt x="12693" y="14119"/>
                    <a:pt x="13087" y="13794"/>
                    <a:pt x="13443" y="13438"/>
                  </a:cubicBezTo>
                  <a:cubicBezTo>
                    <a:pt x="14882" y="12000"/>
                    <a:pt x="15709" y="10011"/>
                    <a:pt x="15709" y="7970"/>
                  </a:cubicBezTo>
                  <a:cubicBezTo>
                    <a:pt x="15709" y="7467"/>
                    <a:pt x="15663" y="6957"/>
                    <a:pt x="15562" y="6462"/>
                  </a:cubicBez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20">
              <a:extLst>
                <a:ext uri="{FF2B5EF4-FFF2-40B4-BE49-F238E27FC236}">
                  <a16:creationId xmlns:a16="http://schemas.microsoft.com/office/drawing/2014/main" id="{37F394E8-4738-49AB-8CBF-8857BE1EC5A1}"/>
                </a:ext>
              </a:extLst>
            </p:cNvPr>
            <p:cNvSpPr/>
            <p:nvPr/>
          </p:nvSpPr>
          <p:spPr>
            <a:xfrm>
              <a:off x="6618302" y="6116950"/>
              <a:ext cx="15469" cy="15469"/>
            </a:xfrm>
            <a:custGeom>
              <a:avLst/>
              <a:gdLst>
                <a:gd name="connsiteX0" fmla="*/ 15554 w 15468"/>
                <a:gd name="connsiteY0" fmla="*/ 6462 h 15468"/>
                <a:gd name="connsiteX1" fmla="*/ 15114 w 15468"/>
                <a:gd name="connsiteY1" fmla="*/ 5016 h 15468"/>
                <a:gd name="connsiteX2" fmla="*/ 14402 w 15468"/>
                <a:gd name="connsiteY2" fmla="*/ 3678 h 15468"/>
                <a:gd name="connsiteX3" fmla="*/ 13443 w 15468"/>
                <a:gd name="connsiteY3" fmla="*/ 2502 h 15468"/>
                <a:gd name="connsiteX4" fmla="*/ 12267 w 15468"/>
                <a:gd name="connsiteY4" fmla="*/ 1544 h 15468"/>
                <a:gd name="connsiteX5" fmla="*/ 10929 w 15468"/>
                <a:gd name="connsiteY5" fmla="*/ 831 h 15468"/>
                <a:gd name="connsiteX6" fmla="*/ 9483 w 15468"/>
                <a:gd name="connsiteY6" fmla="*/ 391 h 15468"/>
                <a:gd name="connsiteX7" fmla="*/ 6466 w 15468"/>
                <a:gd name="connsiteY7" fmla="*/ 391 h 15468"/>
                <a:gd name="connsiteX8" fmla="*/ 5012 w 15468"/>
                <a:gd name="connsiteY8" fmla="*/ 831 h 15468"/>
                <a:gd name="connsiteX9" fmla="*/ 3682 w 15468"/>
                <a:gd name="connsiteY9" fmla="*/ 1544 h 15468"/>
                <a:gd name="connsiteX10" fmla="*/ 2506 w 15468"/>
                <a:gd name="connsiteY10" fmla="*/ 2502 h 15468"/>
                <a:gd name="connsiteX11" fmla="*/ 1547 w 15468"/>
                <a:gd name="connsiteY11" fmla="*/ 3678 h 15468"/>
                <a:gd name="connsiteX12" fmla="*/ 836 w 15468"/>
                <a:gd name="connsiteY12" fmla="*/ 5016 h 15468"/>
                <a:gd name="connsiteX13" fmla="*/ 395 w 15468"/>
                <a:gd name="connsiteY13" fmla="*/ 6462 h 15468"/>
                <a:gd name="connsiteX14" fmla="*/ 240 w 15468"/>
                <a:gd name="connsiteY14" fmla="*/ 7970 h 15468"/>
                <a:gd name="connsiteX15" fmla="*/ 395 w 15468"/>
                <a:gd name="connsiteY15" fmla="*/ 9486 h 15468"/>
                <a:gd name="connsiteX16" fmla="*/ 836 w 15468"/>
                <a:gd name="connsiteY16" fmla="*/ 10933 h 15468"/>
                <a:gd name="connsiteX17" fmla="*/ 1547 w 15468"/>
                <a:gd name="connsiteY17" fmla="*/ 12263 h 15468"/>
                <a:gd name="connsiteX18" fmla="*/ 2506 w 15468"/>
                <a:gd name="connsiteY18" fmla="*/ 13439 h 15468"/>
                <a:gd name="connsiteX19" fmla="*/ 3682 w 15468"/>
                <a:gd name="connsiteY19" fmla="*/ 14406 h 15468"/>
                <a:gd name="connsiteX20" fmla="*/ 5012 w 15468"/>
                <a:gd name="connsiteY20" fmla="*/ 15117 h 15468"/>
                <a:gd name="connsiteX21" fmla="*/ 6466 w 15468"/>
                <a:gd name="connsiteY21" fmla="*/ 15557 h 15468"/>
                <a:gd name="connsiteX22" fmla="*/ 7975 w 15468"/>
                <a:gd name="connsiteY22" fmla="*/ 15704 h 15468"/>
                <a:gd name="connsiteX23" fmla="*/ 13443 w 15468"/>
                <a:gd name="connsiteY23" fmla="*/ 13438 h 15468"/>
                <a:gd name="connsiteX24" fmla="*/ 15709 w 15468"/>
                <a:gd name="connsiteY24" fmla="*/ 7970 h 15468"/>
                <a:gd name="connsiteX25" fmla="*/ 15554 w 15468"/>
                <a:gd name="connsiteY25" fmla="*/ 6462 h 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8" h="15468">
                  <a:moveTo>
                    <a:pt x="15554" y="6462"/>
                  </a:moveTo>
                  <a:cubicBezTo>
                    <a:pt x="15462" y="5967"/>
                    <a:pt x="15307" y="5480"/>
                    <a:pt x="15114" y="5016"/>
                  </a:cubicBezTo>
                  <a:cubicBezTo>
                    <a:pt x="14920" y="4545"/>
                    <a:pt x="14680" y="4096"/>
                    <a:pt x="14402" y="3678"/>
                  </a:cubicBezTo>
                  <a:cubicBezTo>
                    <a:pt x="14124" y="3253"/>
                    <a:pt x="13799" y="2858"/>
                    <a:pt x="13443" y="2502"/>
                  </a:cubicBezTo>
                  <a:cubicBezTo>
                    <a:pt x="13087" y="2146"/>
                    <a:pt x="12693" y="1821"/>
                    <a:pt x="12267" y="1544"/>
                  </a:cubicBezTo>
                  <a:cubicBezTo>
                    <a:pt x="11850" y="1265"/>
                    <a:pt x="11401" y="1025"/>
                    <a:pt x="10929" y="831"/>
                  </a:cubicBezTo>
                  <a:cubicBezTo>
                    <a:pt x="10465" y="638"/>
                    <a:pt x="9978" y="492"/>
                    <a:pt x="9483" y="391"/>
                  </a:cubicBezTo>
                  <a:cubicBezTo>
                    <a:pt x="8485" y="190"/>
                    <a:pt x="7456" y="190"/>
                    <a:pt x="6466" y="391"/>
                  </a:cubicBezTo>
                  <a:cubicBezTo>
                    <a:pt x="5971" y="492"/>
                    <a:pt x="5484" y="638"/>
                    <a:pt x="5012" y="831"/>
                  </a:cubicBezTo>
                  <a:cubicBezTo>
                    <a:pt x="4548" y="1025"/>
                    <a:pt x="4100" y="1265"/>
                    <a:pt x="3682" y="1544"/>
                  </a:cubicBezTo>
                  <a:cubicBezTo>
                    <a:pt x="3257" y="1821"/>
                    <a:pt x="2862" y="2146"/>
                    <a:pt x="2506" y="2502"/>
                  </a:cubicBezTo>
                  <a:cubicBezTo>
                    <a:pt x="2151" y="2858"/>
                    <a:pt x="1826" y="3253"/>
                    <a:pt x="1547" y="3678"/>
                  </a:cubicBezTo>
                  <a:cubicBezTo>
                    <a:pt x="1261" y="4096"/>
                    <a:pt x="1029" y="4545"/>
                    <a:pt x="836" y="5016"/>
                  </a:cubicBezTo>
                  <a:cubicBezTo>
                    <a:pt x="643" y="5480"/>
                    <a:pt x="488" y="5967"/>
                    <a:pt x="395" y="6462"/>
                  </a:cubicBezTo>
                  <a:cubicBezTo>
                    <a:pt x="294" y="6958"/>
                    <a:pt x="240" y="7467"/>
                    <a:pt x="240" y="7970"/>
                  </a:cubicBezTo>
                  <a:cubicBezTo>
                    <a:pt x="240" y="8473"/>
                    <a:pt x="294" y="8983"/>
                    <a:pt x="395" y="9486"/>
                  </a:cubicBezTo>
                  <a:cubicBezTo>
                    <a:pt x="488" y="9981"/>
                    <a:pt x="643" y="10461"/>
                    <a:pt x="836" y="10933"/>
                  </a:cubicBezTo>
                  <a:cubicBezTo>
                    <a:pt x="1029" y="11397"/>
                    <a:pt x="1261" y="11846"/>
                    <a:pt x="1547" y="12263"/>
                  </a:cubicBezTo>
                  <a:cubicBezTo>
                    <a:pt x="1826" y="12689"/>
                    <a:pt x="2151" y="13084"/>
                    <a:pt x="2506" y="13439"/>
                  </a:cubicBezTo>
                  <a:cubicBezTo>
                    <a:pt x="2862" y="13795"/>
                    <a:pt x="3257" y="14120"/>
                    <a:pt x="3682" y="14406"/>
                  </a:cubicBezTo>
                  <a:cubicBezTo>
                    <a:pt x="4100" y="14684"/>
                    <a:pt x="4548" y="14924"/>
                    <a:pt x="5012" y="15117"/>
                  </a:cubicBezTo>
                  <a:cubicBezTo>
                    <a:pt x="5484" y="15311"/>
                    <a:pt x="5971" y="15457"/>
                    <a:pt x="6466" y="15557"/>
                  </a:cubicBezTo>
                  <a:cubicBezTo>
                    <a:pt x="6961" y="15659"/>
                    <a:pt x="7472" y="15704"/>
                    <a:pt x="7975" y="15704"/>
                  </a:cubicBezTo>
                  <a:cubicBezTo>
                    <a:pt x="10009" y="15704"/>
                    <a:pt x="12004" y="14877"/>
                    <a:pt x="13443" y="13438"/>
                  </a:cubicBezTo>
                  <a:cubicBezTo>
                    <a:pt x="14881" y="12000"/>
                    <a:pt x="15709" y="10011"/>
                    <a:pt x="15709" y="7970"/>
                  </a:cubicBezTo>
                  <a:cubicBezTo>
                    <a:pt x="15709" y="7467"/>
                    <a:pt x="15655" y="6957"/>
                    <a:pt x="15554" y="6462"/>
                  </a:cubicBez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21">
              <a:extLst>
                <a:ext uri="{FF2B5EF4-FFF2-40B4-BE49-F238E27FC236}">
                  <a16:creationId xmlns:a16="http://schemas.microsoft.com/office/drawing/2014/main" id="{7976F472-3159-4873-9D8D-F58F69159F4C}"/>
                </a:ext>
              </a:extLst>
            </p:cNvPr>
            <p:cNvSpPr/>
            <p:nvPr/>
          </p:nvSpPr>
          <p:spPr>
            <a:xfrm>
              <a:off x="6593568" y="6150602"/>
              <a:ext cx="119109" cy="132258"/>
            </a:xfrm>
            <a:custGeom>
              <a:avLst/>
              <a:gdLst>
                <a:gd name="connsiteX0" fmla="*/ 119293 w 119109"/>
                <a:gd name="connsiteY0" fmla="*/ 43544 h 132257"/>
                <a:gd name="connsiteX1" fmla="*/ 119281 w 119109"/>
                <a:gd name="connsiteY1" fmla="*/ 43280 h 132257"/>
                <a:gd name="connsiteX2" fmla="*/ 119160 w 119109"/>
                <a:gd name="connsiteY2" fmla="*/ 42308 h 132257"/>
                <a:gd name="connsiteX3" fmla="*/ 119158 w 119109"/>
                <a:gd name="connsiteY3" fmla="*/ 42291 h 132257"/>
                <a:gd name="connsiteX4" fmla="*/ 118893 w 119109"/>
                <a:gd name="connsiteY4" fmla="*/ 41331 h 132257"/>
                <a:gd name="connsiteX5" fmla="*/ 118807 w 119109"/>
                <a:gd name="connsiteY5" fmla="*/ 41089 h 132257"/>
                <a:gd name="connsiteX6" fmla="*/ 118425 w 119109"/>
                <a:gd name="connsiteY6" fmla="*/ 40223 h 132257"/>
                <a:gd name="connsiteX7" fmla="*/ 118399 w 119109"/>
                <a:gd name="connsiteY7" fmla="*/ 40167 h 132257"/>
                <a:gd name="connsiteX8" fmla="*/ 117866 w 119109"/>
                <a:gd name="connsiteY8" fmla="*/ 39321 h 132257"/>
                <a:gd name="connsiteX9" fmla="*/ 117712 w 119109"/>
                <a:gd name="connsiteY9" fmla="*/ 39112 h 132257"/>
                <a:gd name="connsiteX10" fmla="*/ 117042 w 119109"/>
                <a:gd name="connsiteY10" fmla="*/ 38333 h 132257"/>
                <a:gd name="connsiteX11" fmla="*/ 81215 w 119109"/>
                <a:gd name="connsiteY11" fmla="*/ 2506 h 132257"/>
                <a:gd name="connsiteX12" fmla="*/ 80433 w 119109"/>
                <a:gd name="connsiteY12" fmla="*/ 1834 h 132257"/>
                <a:gd name="connsiteX13" fmla="*/ 80231 w 119109"/>
                <a:gd name="connsiteY13" fmla="*/ 1684 h 132257"/>
                <a:gd name="connsiteX14" fmla="*/ 79378 w 119109"/>
                <a:gd name="connsiteY14" fmla="*/ 1148 h 132257"/>
                <a:gd name="connsiteX15" fmla="*/ 79335 w 119109"/>
                <a:gd name="connsiteY15" fmla="*/ 1127 h 132257"/>
                <a:gd name="connsiteX16" fmla="*/ 78456 w 119109"/>
                <a:gd name="connsiteY16" fmla="*/ 740 h 132257"/>
                <a:gd name="connsiteX17" fmla="*/ 78221 w 119109"/>
                <a:gd name="connsiteY17" fmla="*/ 656 h 132257"/>
                <a:gd name="connsiteX18" fmla="*/ 77255 w 119109"/>
                <a:gd name="connsiteY18" fmla="*/ 390 h 132257"/>
                <a:gd name="connsiteX19" fmla="*/ 77251 w 119109"/>
                <a:gd name="connsiteY19" fmla="*/ 389 h 132257"/>
                <a:gd name="connsiteX20" fmla="*/ 76266 w 119109"/>
                <a:gd name="connsiteY20" fmla="*/ 267 h 132257"/>
                <a:gd name="connsiteX21" fmla="*/ 76008 w 119109"/>
                <a:gd name="connsiteY21" fmla="*/ 253 h 132257"/>
                <a:gd name="connsiteX22" fmla="*/ 75746 w 119109"/>
                <a:gd name="connsiteY22" fmla="*/ 240 h 132257"/>
                <a:gd name="connsiteX23" fmla="*/ 7975 w 119109"/>
                <a:gd name="connsiteY23" fmla="*/ 240 h 132257"/>
                <a:gd name="connsiteX24" fmla="*/ 240 w 119109"/>
                <a:gd name="connsiteY24" fmla="*/ 7975 h 132257"/>
                <a:gd name="connsiteX25" fmla="*/ 240 w 119109"/>
                <a:gd name="connsiteY25" fmla="*/ 124327 h 132257"/>
                <a:gd name="connsiteX26" fmla="*/ 7975 w 119109"/>
                <a:gd name="connsiteY26" fmla="*/ 132061 h 132257"/>
                <a:gd name="connsiteX27" fmla="*/ 111572 w 119109"/>
                <a:gd name="connsiteY27" fmla="*/ 132061 h 132257"/>
                <a:gd name="connsiteX28" fmla="*/ 119306 w 119109"/>
                <a:gd name="connsiteY28" fmla="*/ 124327 h 132257"/>
                <a:gd name="connsiteX29" fmla="*/ 119306 w 119109"/>
                <a:gd name="connsiteY29" fmla="*/ 43803 h 132257"/>
                <a:gd name="connsiteX30" fmla="*/ 119293 w 119109"/>
                <a:gd name="connsiteY30" fmla="*/ 43544 h 132257"/>
                <a:gd name="connsiteX31" fmla="*/ 83480 w 119109"/>
                <a:gd name="connsiteY31" fmla="*/ 26648 h 132257"/>
                <a:gd name="connsiteX32" fmla="*/ 92900 w 119109"/>
                <a:gd name="connsiteY32" fmla="*/ 36067 h 132257"/>
                <a:gd name="connsiteX33" fmla="*/ 83480 w 119109"/>
                <a:gd name="connsiteY33" fmla="*/ 36067 h 132257"/>
                <a:gd name="connsiteX34" fmla="*/ 83480 w 119109"/>
                <a:gd name="connsiteY34" fmla="*/ 26648 h 132257"/>
                <a:gd name="connsiteX35" fmla="*/ 103838 w 119109"/>
                <a:gd name="connsiteY35" fmla="*/ 116592 h 132257"/>
                <a:gd name="connsiteX36" fmla="*/ 15709 w 119109"/>
                <a:gd name="connsiteY36" fmla="*/ 116592 h 132257"/>
                <a:gd name="connsiteX37" fmla="*/ 15709 w 119109"/>
                <a:gd name="connsiteY37" fmla="*/ 15710 h 132257"/>
                <a:gd name="connsiteX38" fmla="*/ 68011 w 119109"/>
                <a:gd name="connsiteY38" fmla="*/ 15710 h 132257"/>
                <a:gd name="connsiteX39" fmla="*/ 68011 w 119109"/>
                <a:gd name="connsiteY39" fmla="*/ 43802 h 132257"/>
                <a:gd name="connsiteX40" fmla="*/ 75746 w 119109"/>
                <a:gd name="connsiteY40" fmla="*/ 51536 h 132257"/>
                <a:gd name="connsiteX41" fmla="*/ 103838 w 119109"/>
                <a:gd name="connsiteY41" fmla="*/ 51536 h 132257"/>
                <a:gd name="connsiteX42" fmla="*/ 103838 w 119109"/>
                <a:gd name="connsiteY42" fmla="*/ 116592 h 13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9109" h="132257">
                  <a:moveTo>
                    <a:pt x="119293" y="43544"/>
                  </a:moveTo>
                  <a:cubicBezTo>
                    <a:pt x="119291" y="43455"/>
                    <a:pt x="119287" y="43368"/>
                    <a:pt x="119281" y="43280"/>
                  </a:cubicBezTo>
                  <a:cubicBezTo>
                    <a:pt x="119258" y="42953"/>
                    <a:pt x="119223" y="42628"/>
                    <a:pt x="119160" y="42308"/>
                  </a:cubicBezTo>
                  <a:cubicBezTo>
                    <a:pt x="119159" y="42302"/>
                    <a:pt x="119159" y="42297"/>
                    <a:pt x="119158" y="42291"/>
                  </a:cubicBezTo>
                  <a:cubicBezTo>
                    <a:pt x="119093" y="41964"/>
                    <a:pt x="118999" y="41645"/>
                    <a:pt x="118893" y="41331"/>
                  </a:cubicBezTo>
                  <a:cubicBezTo>
                    <a:pt x="118866" y="41250"/>
                    <a:pt x="118837" y="41169"/>
                    <a:pt x="118807" y="41089"/>
                  </a:cubicBezTo>
                  <a:cubicBezTo>
                    <a:pt x="118696" y="40793"/>
                    <a:pt x="118572" y="40503"/>
                    <a:pt x="118425" y="40223"/>
                  </a:cubicBezTo>
                  <a:cubicBezTo>
                    <a:pt x="118416" y="40205"/>
                    <a:pt x="118409" y="40186"/>
                    <a:pt x="118399" y="40167"/>
                  </a:cubicBezTo>
                  <a:cubicBezTo>
                    <a:pt x="118243" y="39874"/>
                    <a:pt x="118060" y="39593"/>
                    <a:pt x="117866" y="39321"/>
                  </a:cubicBezTo>
                  <a:cubicBezTo>
                    <a:pt x="117816" y="39250"/>
                    <a:pt x="117765" y="39181"/>
                    <a:pt x="117712" y="39112"/>
                  </a:cubicBezTo>
                  <a:cubicBezTo>
                    <a:pt x="117505" y="38840"/>
                    <a:pt x="117286" y="38577"/>
                    <a:pt x="117042" y="38333"/>
                  </a:cubicBezTo>
                  <a:lnTo>
                    <a:pt x="81215" y="2506"/>
                  </a:lnTo>
                  <a:cubicBezTo>
                    <a:pt x="80969" y="2261"/>
                    <a:pt x="80705" y="2042"/>
                    <a:pt x="80433" y="1834"/>
                  </a:cubicBezTo>
                  <a:cubicBezTo>
                    <a:pt x="80365" y="1783"/>
                    <a:pt x="80299" y="1733"/>
                    <a:pt x="80231" y="1684"/>
                  </a:cubicBezTo>
                  <a:cubicBezTo>
                    <a:pt x="79956" y="1489"/>
                    <a:pt x="79674" y="1305"/>
                    <a:pt x="79378" y="1148"/>
                  </a:cubicBezTo>
                  <a:cubicBezTo>
                    <a:pt x="79365" y="1140"/>
                    <a:pt x="79349" y="1134"/>
                    <a:pt x="79335" y="1127"/>
                  </a:cubicBezTo>
                  <a:cubicBezTo>
                    <a:pt x="79051" y="978"/>
                    <a:pt x="78756" y="852"/>
                    <a:pt x="78456" y="740"/>
                  </a:cubicBezTo>
                  <a:cubicBezTo>
                    <a:pt x="78378" y="711"/>
                    <a:pt x="78300" y="683"/>
                    <a:pt x="78221" y="656"/>
                  </a:cubicBezTo>
                  <a:cubicBezTo>
                    <a:pt x="77904" y="549"/>
                    <a:pt x="77584" y="455"/>
                    <a:pt x="77255" y="390"/>
                  </a:cubicBezTo>
                  <a:cubicBezTo>
                    <a:pt x="77254" y="390"/>
                    <a:pt x="77252" y="390"/>
                    <a:pt x="77251" y="389"/>
                  </a:cubicBezTo>
                  <a:cubicBezTo>
                    <a:pt x="76927" y="325"/>
                    <a:pt x="76598" y="289"/>
                    <a:pt x="76266" y="267"/>
                  </a:cubicBezTo>
                  <a:cubicBezTo>
                    <a:pt x="76180" y="260"/>
                    <a:pt x="76094" y="257"/>
                    <a:pt x="76008" y="253"/>
                  </a:cubicBezTo>
                  <a:cubicBezTo>
                    <a:pt x="75920" y="250"/>
                    <a:pt x="75834" y="240"/>
                    <a:pt x="75746" y="240"/>
                  </a:cubicBezTo>
                  <a:lnTo>
                    <a:pt x="7975" y="240"/>
                  </a:lnTo>
                  <a:cubicBezTo>
                    <a:pt x="3703" y="240"/>
                    <a:pt x="240" y="3704"/>
                    <a:pt x="240" y="7975"/>
                  </a:cubicBezTo>
                  <a:lnTo>
                    <a:pt x="240" y="124327"/>
                  </a:lnTo>
                  <a:cubicBezTo>
                    <a:pt x="240" y="128598"/>
                    <a:pt x="3703" y="132061"/>
                    <a:pt x="7975" y="132061"/>
                  </a:cubicBezTo>
                  <a:lnTo>
                    <a:pt x="111572" y="132061"/>
                  </a:lnTo>
                  <a:cubicBezTo>
                    <a:pt x="115844" y="132061"/>
                    <a:pt x="119306" y="128598"/>
                    <a:pt x="119306" y="124327"/>
                  </a:cubicBezTo>
                  <a:lnTo>
                    <a:pt x="119306" y="43803"/>
                  </a:lnTo>
                  <a:cubicBezTo>
                    <a:pt x="119306" y="43716"/>
                    <a:pt x="119296" y="43630"/>
                    <a:pt x="119293" y="43544"/>
                  </a:cubicBezTo>
                  <a:close/>
                  <a:moveTo>
                    <a:pt x="83480" y="26648"/>
                  </a:moveTo>
                  <a:lnTo>
                    <a:pt x="92900" y="36067"/>
                  </a:lnTo>
                  <a:lnTo>
                    <a:pt x="83480" y="36067"/>
                  </a:lnTo>
                  <a:lnTo>
                    <a:pt x="83480" y="26648"/>
                  </a:lnTo>
                  <a:close/>
                  <a:moveTo>
                    <a:pt x="103838" y="116592"/>
                  </a:moveTo>
                  <a:lnTo>
                    <a:pt x="15709" y="116592"/>
                  </a:lnTo>
                  <a:lnTo>
                    <a:pt x="15709" y="15710"/>
                  </a:lnTo>
                  <a:lnTo>
                    <a:pt x="68011" y="15710"/>
                  </a:lnTo>
                  <a:lnTo>
                    <a:pt x="68011" y="43802"/>
                  </a:lnTo>
                  <a:cubicBezTo>
                    <a:pt x="68011" y="48073"/>
                    <a:pt x="71474" y="51536"/>
                    <a:pt x="75746" y="51536"/>
                  </a:cubicBezTo>
                  <a:lnTo>
                    <a:pt x="103838" y="51536"/>
                  </a:lnTo>
                  <a:lnTo>
                    <a:pt x="103838" y="116592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22">
              <a:extLst>
                <a:ext uri="{FF2B5EF4-FFF2-40B4-BE49-F238E27FC236}">
                  <a16:creationId xmlns:a16="http://schemas.microsoft.com/office/drawing/2014/main" id="{FCA7A703-308A-4538-8F0C-59230F1138CC}"/>
                </a:ext>
              </a:extLst>
            </p:cNvPr>
            <p:cNvSpPr/>
            <p:nvPr/>
          </p:nvSpPr>
          <p:spPr>
            <a:xfrm>
              <a:off x="6647177" y="5886423"/>
              <a:ext cx="288492" cy="396000"/>
            </a:xfrm>
            <a:custGeom>
              <a:avLst/>
              <a:gdLst>
                <a:gd name="connsiteX0" fmla="*/ 281287 w 288492"/>
                <a:gd name="connsiteY0" fmla="*/ 230766 h 396000"/>
                <a:gd name="connsiteX1" fmla="*/ 152365 w 288492"/>
                <a:gd name="connsiteY1" fmla="*/ 230766 h 396000"/>
                <a:gd name="connsiteX2" fmla="*/ 152365 w 288492"/>
                <a:gd name="connsiteY2" fmla="*/ 162528 h 396000"/>
                <a:gd name="connsiteX3" fmla="*/ 209994 w 288492"/>
                <a:gd name="connsiteY3" fmla="*/ 162528 h 396000"/>
                <a:gd name="connsiteX4" fmla="*/ 217729 w 288492"/>
                <a:gd name="connsiteY4" fmla="*/ 154794 h 396000"/>
                <a:gd name="connsiteX5" fmla="*/ 217729 w 288492"/>
                <a:gd name="connsiteY5" fmla="*/ 53184 h 396000"/>
                <a:gd name="connsiteX6" fmla="*/ 217715 w 288492"/>
                <a:gd name="connsiteY6" fmla="*/ 52925 h 396000"/>
                <a:gd name="connsiteX7" fmla="*/ 217702 w 288492"/>
                <a:gd name="connsiteY7" fmla="*/ 52661 h 396000"/>
                <a:gd name="connsiteX8" fmla="*/ 217582 w 288492"/>
                <a:gd name="connsiteY8" fmla="*/ 51689 h 396000"/>
                <a:gd name="connsiteX9" fmla="*/ 217579 w 288492"/>
                <a:gd name="connsiteY9" fmla="*/ 51672 h 396000"/>
                <a:gd name="connsiteX10" fmla="*/ 217315 w 288492"/>
                <a:gd name="connsiteY10" fmla="*/ 50713 h 396000"/>
                <a:gd name="connsiteX11" fmla="*/ 217227 w 288492"/>
                <a:gd name="connsiteY11" fmla="*/ 50469 h 396000"/>
                <a:gd name="connsiteX12" fmla="*/ 216848 w 288492"/>
                <a:gd name="connsiteY12" fmla="*/ 49606 h 396000"/>
                <a:gd name="connsiteX13" fmla="*/ 216821 w 288492"/>
                <a:gd name="connsiteY13" fmla="*/ 49549 h 396000"/>
                <a:gd name="connsiteX14" fmla="*/ 216288 w 288492"/>
                <a:gd name="connsiteY14" fmla="*/ 48702 h 396000"/>
                <a:gd name="connsiteX15" fmla="*/ 216134 w 288492"/>
                <a:gd name="connsiteY15" fmla="*/ 48493 h 396000"/>
                <a:gd name="connsiteX16" fmla="*/ 215464 w 288492"/>
                <a:gd name="connsiteY16" fmla="*/ 47714 h 396000"/>
                <a:gd name="connsiteX17" fmla="*/ 170254 w 288492"/>
                <a:gd name="connsiteY17" fmla="*/ 2506 h 396000"/>
                <a:gd name="connsiteX18" fmla="*/ 169474 w 288492"/>
                <a:gd name="connsiteY18" fmla="*/ 1834 h 396000"/>
                <a:gd name="connsiteX19" fmla="*/ 169268 w 288492"/>
                <a:gd name="connsiteY19" fmla="*/ 1682 h 396000"/>
                <a:gd name="connsiteX20" fmla="*/ 168418 w 288492"/>
                <a:gd name="connsiteY20" fmla="*/ 1148 h 396000"/>
                <a:gd name="connsiteX21" fmla="*/ 168368 w 288492"/>
                <a:gd name="connsiteY21" fmla="*/ 1124 h 396000"/>
                <a:gd name="connsiteX22" fmla="*/ 167497 w 288492"/>
                <a:gd name="connsiteY22" fmla="*/ 741 h 396000"/>
                <a:gd name="connsiteX23" fmla="*/ 167256 w 288492"/>
                <a:gd name="connsiteY23" fmla="*/ 655 h 396000"/>
                <a:gd name="connsiteX24" fmla="*/ 166297 w 288492"/>
                <a:gd name="connsiteY24" fmla="*/ 390 h 396000"/>
                <a:gd name="connsiteX25" fmla="*/ 166277 w 288492"/>
                <a:gd name="connsiteY25" fmla="*/ 387 h 396000"/>
                <a:gd name="connsiteX26" fmla="*/ 165309 w 288492"/>
                <a:gd name="connsiteY26" fmla="*/ 267 h 396000"/>
                <a:gd name="connsiteX27" fmla="*/ 165041 w 288492"/>
                <a:gd name="connsiteY27" fmla="*/ 253 h 396000"/>
                <a:gd name="connsiteX28" fmla="*/ 164785 w 288492"/>
                <a:gd name="connsiteY28" fmla="*/ 240 h 396000"/>
                <a:gd name="connsiteX29" fmla="*/ 79268 w 288492"/>
                <a:gd name="connsiteY29" fmla="*/ 240 h 396000"/>
                <a:gd name="connsiteX30" fmla="*/ 71533 w 288492"/>
                <a:gd name="connsiteY30" fmla="*/ 7975 h 396000"/>
                <a:gd name="connsiteX31" fmla="*/ 71533 w 288492"/>
                <a:gd name="connsiteY31" fmla="*/ 154794 h 396000"/>
                <a:gd name="connsiteX32" fmla="*/ 79268 w 288492"/>
                <a:gd name="connsiteY32" fmla="*/ 162528 h 396000"/>
                <a:gd name="connsiteX33" fmla="*/ 136897 w 288492"/>
                <a:gd name="connsiteY33" fmla="*/ 162528 h 396000"/>
                <a:gd name="connsiteX34" fmla="*/ 136897 w 288492"/>
                <a:gd name="connsiteY34" fmla="*/ 230766 h 396000"/>
                <a:gd name="connsiteX35" fmla="*/ 7975 w 288492"/>
                <a:gd name="connsiteY35" fmla="*/ 230766 h 396000"/>
                <a:gd name="connsiteX36" fmla="*/ 240 w 288492"/>
                <a:gd name="connsiteY36" fmla="*/ 238500 h 396000"/>
                <a:gd name="connsiteX37" fmla="*/ 7975 w 288492"/>
                <a:gd name="connsiteY37" fmla="*/ 246234 h 396000"/>
                <a:gd name="connsiteX38" fmla="*/ 136897 w 288492"/>
                <a:gd name="connsiteY38" fmla="*/ 246234 h 396000"/>
                <a:gd name="connsiteX39" fmla="*/ 136897 w 288492"/>
                <a:gd name="connsiteY39" fmla="*/ 264421 h 396000"/>
                <a:gd name="connsiteX40" fmla="*/ 92832 w 288492"/>
                <a:gd name="connsiteY40" fmla="*/ 264421 h 396000"/>
                <a:gd name="connsiteX41" fmla="*/ 85098 w 288492"/>
                <a:gd name="connsiteY41" fmla="*/ 272155 h 396000"/>
                <a:gd name="connsiteX42" fmla="*/ 85098 w 288492"/>
                <a:gd name="connsiteY42" fmla="*/ 388506 h 396000"/>
                <a:gd name="connsiteX43" fmla="*/ 92832 w 288492"/>
                <a:gd name="connsiteY43" fmla="*/ 396240 h 396000"/>
                <a:gd name="connsiteX44" fmla="*/ 196430 w 288492"/>
                <a:gd name="connsiteY44" fmla="*/ 396240 h 396000"/>
                <a:gd name="connsiteX45" fmla="*/ 204164 w 288492"/>
                <a:gd name="connsiteY45" fmla="*/ 388506 h 396000"/>
                <a:gd name="connsiteX46" fmla="*/ 204164 w 288492"/>
                <a:gd name="connsiteY46" fmla="*/ 307982 h 396000"/>
                <a:gd name="connsiteX47" fmla="*/ 204151 w 288492"/>
                <a:gd name="connsiteY47" fmla="*/ 307723 h 396000"/>
                <a:gd name="connsiteX48" fmla="*/ 204139 w 288492"/>
                <a:gd name="connsiteY48" fmla="*/ 307459 h 396000"/>
                <a:gd name="connsiteX49" fmla="*/ 204018 w 288492"/>
                <a:gd name="connsiteY49" fmla="*/ 306488 h 396000"/>
                <a:gd name="connsiteX50" fmla="*/ 204016 w 288492"/>
                <a:gd name="connsiteY50" fmla="*/ 306470 h 396000"/>
                <a:gd name="connsiteX51" fmla="*/ 203751 w 288492"/>
                <a:gd name="connsiteY51" fmla="*/ 305510 h 396000"/>
                <a:gd name="connsiteX52" fmla="*/ 203664 w 288492"/>
                <a:gd name="connsiteY52" fmla="*/ 305268 h 396000"/>
                <a:gd name="connsiteX53" fmla="*/ 203283 w 288492"/>
                <a:gd name="connsiteY53" fmla="*/ 304402 h 396000"/>
                <a:gd name="connsiteX54" fmla="*/ 203257 w 288492"/>
                <a:gd name="connsiteY54" fmla="*/ 304347 h 396000"/>
                <a:gd name="connsiteX55" fmla="*/ 202724 w 288492"/>
                <a:gd name="connsiteY55" fmla="*/ 303500 h 396000"/>
                <a:gd name="connsiteX56" fmla="*/ 202570 w 288492"/>
                <a:gd name="connsiteY56" fmla="*/ 303291 h 396000"/>
                <a:gd name="connsiteX57" fmla="*/ 201899 w 288492"/>
                <a:gd name="connsiteY57" fmla="*/ 302512 h 396000"/>
                <a:gd name="connsiteX58" fmla="*/ 166072 w 288492"/>
                <a:gd name="connsiteY58" fmla="*/ 266686 h 396000"/>
                <a:gd name="connsiteX59" fmla="*/ 165292 w 288492"/>
                <a:gd name="connsiteY59" fmla="*/ 266014 h 396000"/>
                <a:gd name="connsiteX60" fmla="*/ 165087 w 288492"/>
                <a:gd name="connsiteY60" fmla="*/ 265863 h 396000"/>
                <a:gd name="connsiteX61" fmla="*/ 164237 w 288492"/>
                <a:gd name="connsiteY61" fmla="*/ 265328 h 396000"/>
                <a:gd name="connsiteX62" fmla="*/ 164187 w 288492"/>
                <a:gd name="connsiteY62" fmla="*/ 265305 h 396000"/>
                <a:gd name="connsiteX63" fmla="*/ 163314 w 288492"/>
                <a:gd name="connsiteY63" fmla="*/ 264921 h 396000"/>
                <a:gd name="connsiteX64" fmla="*/ 163077 w 288492"/>
                <a:gd name="connsiteY64" fmla="*/ 264836 h 396000"/>
                <a:gd name="connsiteX65" fmla="*/ 162113 w 288492"/>
                <a:gd name="connsiteY65" fmla="*/ 264570 h 396000"/>
                <a:gd name="connsiteX66" fmla="*/ 162106 w 288492"/>
                <a:gd name="connsiteY66" fmla="*/ 264570 h 396000"/>
                <a:gd name="connsiteX67" fmla="*/ 161123 w 288492"/>
                <a:gd name="connsiteY67" fmla="*/ 264447 h 396000"/>
                <a:gd name="connsiteX68" fmla="*/ 160864 w 288492"/>
                <a:gd name="connsiteY68" fmla="*/ 264434 h 396000"/>
                <a:gd name="connsiteX69" fmla="*/ 160603 w 288492"/>
                <a:gd name="connsiteY69" fmla="*/ 264421 h 396000"/>
                <a:gd name="connsiteX70" fmla="*/ 152365 w 288492"/>
                <a:gd name="connsiteY70" fmla="*/ 264421 h 396000"/>
                <a:gd name="connsiteX71" fmla="*/ 152365 w 288492"/>
                <a:gd name="connsiteY71" fmla="*/ 246234 h 396000"/>
                <a:gd name="connsiteX72" fmla="*/ 281287 w 288492"/>
                <a:gd name="connsiteY72" fmla="*/ 246234 h 396000"/>
                <a:gd name="connsiteX73" fmla="*/ 289022 w 288492"/>
                <a:gd name="connsiteY73" fmla="*/ 238500 h 396000"/>
                <a:gd name="connsiteX74" fmla="*/ 281287 w 288492"/>
                <a:gd name="connsiteY74" fmla="*/ 230766 h 396000"/>
                <a:gd name="connsiteX75" fmla="*/ 191322 w 288492"/>
                <a:gd name="connsiteY75" fmla="*/ 45450 h 396000"/>
                <a:gd name="connsiteX76" fmla="*/ 172520 w 288492"/>
                <a:gd name="connsiteY76" fmla="*/ 45450 h 396000"/>
                <a:gd name="connsiteX77" fmla="*/ 172520 w 288492"/>
                <a:gd name="connsiteY77" fmla="*/ 26649 h 396000"/>
                <a:gd name="connsiteX78" fmla="*/ 181921 w 288492"/>
                <a:gd name="connsiteY78" fmla="*/ 36049 h 396000"/>
                <a:gd name="connsiteX79" fmla="*/ 191322 w 288492"/>
                <a:gd name="connsiteY79" fmla="*/ 45450 h 396000"/>
                <a:gd name="connsiteX80" fmla="*/ 168337 w 288492"/>
                <a:gd name="connsiteY80" fmla="*/ 290827 h 396000"/>
                <a:gd name="connsiteX81" fmla="*/ 177757 w 288492"/>
                <a:gd name="connsiteY81" fmla="*/ 300247 h 396000"/>
                <a:gd name="connsiteX82" fmla="*/ 168337 w 288492"/>
                <a:gd name="connsiteY82" fmla="*/ 300247 h 396000"/>
                <a:gd name="connsiteX83" fmla="*/ 168337 w 288492"/>
                <a:gd name="connsiteY83" fmla="*/ 290827 h 396000"/>
                <a:gd name="connsiteX84" fmla="*/ 152869 w 288492"/>
                <a:gd name="connsiteY84" fmla="*/ 279889 h 396000"/>
                <a:gd name="connsiteX85" fmla="*/ 152869 w 288492"/>
                <a:gd name="connsiteY85" fmla="*/ 307981 h 396000"/>
                <a:gd name="connsiteX86" fmla="*/ 160603 w 288492"/>
                <a:gd name="connsiteY86" fmla="*/ 315715 h 396000"/>
                <a:gd name="connsiteX87" fmla="*/ 188696 w 288492"/>
                <a:gd name="connsiteY87" fmla="*/ 315715 h 396000"/>
                <a:gd name="connsiteX88" fmla="*/ 188696 w 288492"/>
                <a:gd name="connsiteY88" fmla="*/ 380772 h 396000"/>
                <a:gd name="connsiteX89" fmla="*/ 100567 w 288492"/>
                <a:gd name="connsiteY89" fmla="*/ 380772 h 396000"/>
                <a:gd name="connsiteX90" fmla="*/ 100567 w 288492"/>
                <a:gd name="connsiteY90" fmla="*/ 279889 h 396000"/>
                <a:gd name="connsiteX91" fmla="*/ 152869 w 288492"/>
                <a:gd name="connsiteY91" fmla="*/ 279889 h 396000"/>
                <a:gd name="connsiteX92" fmla="*/ 87002 w 288492"/>
                <a:gd name="connsiteY92" fmla="*/ 147060 h 396000"/>
                <a:gd name="connsiteX93" fmla="*/ 87002 w 288492"/>
                <a:gd name="connsiteY93" fmla="*/ 15709 h 396000"/>
                <a:gd name="connsiteX94" fmla="*/ 157051 w 288492"/>
                <a:gd name="connsiteY94" fmla="*/ 15709 h 396000"/>
                <a:gd name="connsiteX95" fmla="*/ 157051 w 288492"/>
                <a:gd name="connsiteY95" fmla="*/ 53184 h 396000"/>
                <a:gd name="connsiteX96" fmla="*/ 164785 w 288492"/>
                <a:gd name="connsiteY96" fmla="*/ 60918 h 396000"/>
                <a:gd name="connsiteX97" fmla="*/ 202260 w 288492"/>
                <a:gd name="connsiteY97" fmla="*/ 60918 h 396000"/>
                <a:gd name="connsiteX98" fmla="*/ 202260 w 288492"/>
                <a:gd name="connsiteY98" fmla="*/ 147060 h 396000"/>
                <a:gd name="connsiteX99" fmla="*/ 87002 w 288492"/>
                <a:gd name="connsiteY99" fmla="*/ 14706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288492" h="396000">
                  <a:moveTo>
                    <a:pt x="281287" y="230766"/>
                  </a:moveTo>
                  <a:lnTo>
                    <a:pt x="152365" y="230766"/>
                  </a:lnTo>
                  <a:lnTo>
                    <a:pt x="152365" y="162528"/>
                  </a:lnTo>
                  <a:lnTo>
                    <a:pt x="209994" y="162528"/>
                  </a:lnTo>
                  <a:cubicBezTo>
                    <a:pt x="214266" y="162528"/>
                    <a:pt x="217729" y="159065"/>
                    <a:pt x="217729" y="154794"/>
                  </a:cubicBezTo>
                  <a:lnTo>
                    <a:pt x="217729" y="53184"/>
                  </a:lnTo>
                  <a:cubicBezTo>
                    <a:pt x="217729" y="53097"/>
                    <a:pt x="217719" y="53011"/>
                    <a:pt x="217715" y="52925"/>
                  </a:cubicBezTo>
                  <a:cubicBezTo>
                    <a:pt x="217712" y="52836"/>
                    <a:pt x="217709" y="52749"/>
                    <a:pt x="217702" y="52661"/>
                  </a:cubicBezTo>
                  <a:cubicBezTo>
                    <a:pt x="217680" y="52334"/>
                    <a:pt x="217644" y="52009"/>
                    <a:pt x="217582" y="51689"/>
                  </a:cubicBezTo>
                  <a:cubicBezTo>
                    <a:pt x="217581" y="51683"/>
                    <a:pt x="217580" y="51678"/>
                    <a:pt x="217579" y="51672"/>
                  </a:cubicBezTo>
                  <a:cubicBezTo>
                    <a:pt x="217514" y="51345"/>
                    <a:pt x="217421" y="51027"/>
                    <a:pt x="217315" y="50713"/>
                  </a:cubicBezTo>
                  <a:cubicBezTo>
                    <a:pt x="217287" y="50631"/>
                    <a:pt x="217258" y="50550"/>
                    <a:pt x="217227" y="50469"/>
                  </a:cubicBezTo>
                  <a:cubicBezTo>
                    <a:pt x="217117" y="50174"/>
                    <a:pt x="216993" y="49885"/>
                    <a:pt x="216848" y="49606"/>
                  </a:cubicBezTo>
                  <a:cubicBezTo>
                    <a:pt x="216838" y="49587"/>
                    <a:pt x="216831" y="49567"/>
                    <a:pt x="216821" y="49549"/>
                  </a:cubicBezTo>
                  <a:cubicBezTo>
                    <a:pt x="216664" y="49255"/>
                    <a:pt x="216482" y="48975"/>
                    <a:pt x="216288" y="48702"/>
                  </a:cubicBezTo>
                  <a:cubicBezTo>
                    <a:pt x="216237" y="48631"/>
                    <a:pt x="216186" y="48562"/>
                    <a:pt x="216134" y="48493"/>
                  </a:cubicBezTo>
                  <a:cubicBezTo>
                    <a:pt x="215927" y="48221"/>
                    <a:pt x="215708" y="47958"/>
                    <a:pt x="215464" y="47714"/>
                  </a:cubicBezTo>
                  <a:lnTo>
                    <a:pt x="170254" y="2506"/>
                  </a:lnTo>
                  <a:cubicBezTo>
                    <a:pt x="170010" y="2261"/>
                    <a:pt x="169746" y="2042"/>
                    <a:pt x="169474" y="1834"/>
                  </a:cubicBezTo>
                  <a:cubicBezTo>
                    <a:pt x="169406" y="1783"/>
                    <a:pt x="169338" y="1732"/>
                    <a:pt x="169268" y="1682"/>
                  </a:cubicBezTo>
                  <a:cubicBezTo>
                    <a:pt x="168994" y="1487"/>
                    <a:pt x="168714" y="1305"/>
                    <a:pt x="168418" y="1148"/>
                  </a:cubicBezTo>
                  <a:cubicBezTo>
                    <a:pt x="168402" y="1139"/>
                    <a:pt x="168384" y="1132"/>
                    <a:pt x="168368" y="1124"/>
                  </a:cubicBezTo>
                  <a:cubicBezTo>
                    <a:pt x="168086" y="977"/>
                    <a:pt x="167795" y="852"/>
                    <a:pt x="167497" y="741"/>
                  </a:cubicBezTo>
                  <a:cubicBezTo>
                    <a:pt x="167417" y="711"/>
                    <a:pt x="167337" y="682"/>
                    <a:pt x="167256" y="655"/>
                  </a:cubicBezTo>
                  <a:cubicBezTo>
                    <a:pt x="166942" y="549"/>
                    <a:pt x="166623" y="455"/>
                    <a:pt x="166297" y="390"/>
                  </a:cubicBezTo>
                  <a:cubicBezTo>
                    <a:pt x="166290" y="389"/>
                    <a:pt x="166284" y="389"/>
                    <a:pt x="166277" y="387"/>
                  </a:cubicBezTo>
                  <a:cubicBezTo>
                    <a:pt x="165959" y="325"/>
                    <a:pt x="165635" y="289"/>
                    <a:pt x="165309" y="267"/>
                  </a:cubicBezTo>
                  <a:cubicBezTo>
                    <a:pt x="165220" y="260"/>
                    <a:pt x="165131" y="257"/>
                    <a:pt x="165041" y="253"/>
                  </a:cubicBezTo>
                  <a:cubicBezTo>
                    <a:pt x="164956" y="250"/>
                    <a:pt x="164871" y="240"/>
                    <a:pt x="164785" y="240"/>
                  </a:cubicBezTo>
                  <a:lnTo>
                    <a:pt x="79268" y="240"/>
                  </a:lnTo>
                  <a:cubicBezTo>
                    <a:pt x="74996" y="240"/>
                    <a:pt x="71533" y="3703"/>
                    <a:pt x="71533" y="7975"/>
                  </a:cubicBezTo>
                  <a:lnTo>
                    <a:pt x="71533" y="154794"/>
                  </a:lnTo>
                  <a:cubicBezTo>
                    <a:pt x="71533" y="159065"/>
                    <a:pt x="74996" y="162528"/>
                    <a:pt x="79268" y="162528"/>
                  </a:cubicBezTo>
                  <a:lnTo>
                    <a:pt x="136897" y="162528"/>
                  </a:lnTo>
                  <a:lnTo>
                    <a:pt x="136897" y="230766"/>
                  </a:lnTo>
                  <a:lnTo>
                    <a:pt x="7975" y="230766"/>
                  </a:lnTo>
                  <a:cubicBezTo>
                    <a:pt x="3703" y="230766"/>
                    <a:pt x="240" y="234229"/>
                    <a:pt x="240" y="238500"/>
                  </a:cubicBezTo>
                  <a:cubicBezTo>
                    <a:pt x="240" y="242771"/>
                    <a:pt x="3703" y="246234"/>
                    <a:pt x="7975" y="246234"/>
                  </a:cubicBezTo>
                  <a:lnTo>
                    <a:pt x="136897" y="246234"/>
                  </a:lnTo>
                  <a:lnTo>
                    <a:pt x="136897" y="264421"/>
                  </a:lnTo>
                  <a:lnTo>
                    <a:pt x="92832" y="264421"/>
                  </a:lnTo>
                  <a:cubicBezTo>
                    <a:pt x="88561" y="264421"/>
                    <a:pt x="85098" y="267885"/>
                    <a:pt x="85098" y="272155"/>
                  </a:cubicBezTo>
                  <a:lnTo>
                    <a:pt x="85098" y="388506"/>
                  </a:lnTo>
                  <a:cubicBezTo>
                    <a:pt x="85098" y="392777"/>
                    <a:pt x="88561" y="396240"/>
                    <a:pt x="92832" y="396240"/>
                  </a:cubicBezTo>
                  <a:lnTo>
                    <a:pt x="196430" y="396240"/>
                  </a:lnTo>
                  <a:cubicBezTo>
                    <a:pt x="200701" y="396240"/>
                    <a:pt x="204164" y="392777"/>
                    <a:pt x="204164" y="388506"/>
                  </a:cubicBezTo>
                  <a:lnTo>
                    <a:pt x="204164" y="307982"/>
                  </a:lnTo>
                  <a:cubicBezTo>
                    <a:pt x="204164" y="307895"/>
                    <a:pt x="204154" y="307809"/>
                    <a:pt x="204151" y="307723"/>
                  </a:cubicBezTo>
                  <a:cubicBezTo>
                    <a:pt x="204149" y="307635"/>
                    <a:pt x="204145" y="307547"/>
                    <a:pt x="204139" y="307459"/>
                  </a:cubicBezTo>
                  <a:cubicBezTo>
                    <a:pt x="204116" y="307132"/>
                    <a:pt x="204081" y="306807"/>
                    <a:pt x="204018" y="306488"/>
                  </a:cubicBezTo>
                  <a:cubicBezTo>
                    <a:pt x="204017" y="306481"/>
                    <a:pt x="204016" y="306476"/>
                    <a:pt x="204016" y="306470"/>
                  </a:cubicBezTo>
                  <a:cubicBezTo>
                    <a:pt x="203951" y="306143"/>
                    <a:pt x="203857" y="305824"/>
                    <a:pt x="203751" y="305510"/>
                  </a:cubicBezTo>
                  <a:cubicBezTo>
                    <a:pt x="203724" y="305429"/>
                    <a:pt x="203695" y="305348"/>
                    <a:pt x="203664" y="305268"/>
                  </a:cubicBezTo>
                  <a:cubicBezTo>
                    <a:pt x="203554" y="304972"/>
                    <a:pt x="203430" y="304682"/>
                    <a:pt x="203283" y="304402"/>
                  </a:cubicBezTo>
                  <a:cubicBezTo>
                    <a:pt x="203274" y="304385"/>
                    <a:pt x="203267" y="304365"/>
                    <a:pt x="203257" y="304347"/>
                  </a:cubicBezTo>
                  <a:cubicBezTo>
                    <a:pt x="203100" y="304053"/>
                    <a:pt x="202918" y="303772"/>
                    <a:pt x="202724" y="303500"/>
                  </a:cubicBezTo>
                  <a:cubicBezTo>
                    <a:pt x="202674" y="303429"/>
                    <a:pt x="202623" y="303361"/>
                    <a:pt x="202570" y="303291"/>
                  </a:cubicBezTo>
                  <a:cubicBezTo>
                    <a:pt x="202363" y="303019"/>
                    <a:pt x="202144" y="302756"/>
                    <a:pt x="201899" y="302512"/>
                  </a:cubicBezTo>
                  <a:lnTo>
                    <a:pt x="166072" y="266686"/>
                  </a:lnTo>
                  <a:cubicBezTo>
                    <a:pt x="165828" y="266441"/>
                    <a:pt x="165564" y="266222"/>
                    <a:pt x="165292" y="266014"/>
                  </a:cubicBezTo>
                  <a:cubicBezTo>
                    <a:pt x="165224" y="265963"/>
                    <a:pt x="165156" y="265911"/>
                    <a:pt x="165087" y="265863"/>
                  </a:cubicBezTo>
                  <a:cubicBezTo>
                    <a:pt x="164813" y="265668"/>
                    <a:pt x="164532" y="265485"/>
                    <a:pt x="164237" y="265328"/>
                  </a:cubicBezTo>
                  <a:cubicBezTo>
                    <a:pt x="164221" y="265320"/>
                    <a:pt x="164204" y="265314"/>
                    <a:pt x="164187" y="265305"/>
                  </a:cubicBezTo>
                  <a:cubicBezTo>
                    <a:pt x="163905" y="265157"/>
                    <a:pt x="163613" y="265033"/>
                    <a:pt x="163314" y="264921"/>
                  </a:cubicBezTo>
                  <a:cubicBezTo>
                    <a:pt x="163235" y="264891"/>
                    <a:pt x="163156" y="264863"/>
                    <a:pt x="163077" y="264836"/>
                  </a:cubicBezTo>
                  <a:cubicBezTo>
                    <a:pt x="162761" y="264729"/>
                    <a:pt x="162441" y="264635"/>
                    <a:pt x="162113" y="264570"/>
                  </a:cubicBezTo>
                  <a:cubicBezTo>
                    <a:pt x="162111" y="264570"/>
                    <a:pt x="162108" y="264570"/>
                    <a:pt x="162106" y="264570"/>
                  </a:cubicBezTo>
                  <a:cubicBezTo>
                    <a:pt x="161784" y="264505"/>
                    <a:pt x="161454" y="264470"/>
                    <a:pt x="161123" y="264447"/>
                  </a:cubicBezTo>
                  <a:cubicBezTo>
                    <a:pt x="161036" y="264441"/>
                    <a:pt x="160951" y="264437"/>
                    <a:pt x="160864" y="264434"/>
                  </a:cubicBezTo>
                  <a:cubicBezTo>
                    <a:pt x="160777" y="264431"/>
                    <a:pt x="160690" y="264421"/>
                    <a:pt x="160603" y="264421"/>
                  </a:cubicBezTo>
                  <a:lnTo>
                    <a:pt x="152365" y="264421"/>
                  </a:lnTo>
                  <a:lnTo>
                    <a:pt x="152365" y="246234"/>
                  </a:lnTo>
                  <a:lnTo>
                    <a:pt x="281287" y="246234"/>
                  </a:lnTo>
                  <a:cubicBezTo>
                    <a:pt x="285559" y="246234"/>
                    <a:pt x="289022" y="242771"/>
                    <a:pt x="289022" y="238500"/>
                  </a:cubicBezTo>
                  <a:cubicBezTo>
                    <a:pt x="289022" y="234229"/>
                    <a:pt x="285559" y="230766"/>
                    <a:pt x="281287" y="230766"/>
                  </a:cubicBezTo>
                  <a:close/>
                  <a:moveTo>
                    <a:pt x="191322" y="45450"/>
                  </a:moveTo>
                  <a:lnTo>
                    <a:pt x="172520" y="45450"/>
                  </a:lnTo>
                  <a:lnTo>
                    <a:pt x="172520" y="26649"/>
                  </a:lnTo>
                  <a:lnTo>
                    <a:pt x="181921" y="36049"/>
                  </a:lnTo>
                  <a:lnTo>
                    <a:pt x="191322" y="45450"/>
                  </a:lnTo>
                  <a:close/>
                  <a:moveTo>
                    <a:pt x="168337" y="290827"/>
                  </a:moveTo>
                  <a:lnTo>
                    <a:pt x="177757" y="300247"/>
                  </a:lnTo>
                  <a:lnTo>
                    <a:pt x="168337" y="300247"/>
                  </a:lnTo>
                  <a:lnTo>
                    <a:pt x="168337" y="290827"/>
                  </a:lnTo>
                  <a:close/>
                  <a:moveTo>
                    <a:pt x="152869" y="279889"/>
                  </a:moveTo>
                  <a:lnTo>
                    <a:pt x="152869" y="307981"/>
                  </a:lnTo>
                  <a:cubicBezTo>
                    <a:pt x="152869" y="312252"/>
                    <a:pt x="156332" y="315715"/>
                    <a:pt x="160603" y="315715"/>
                  </a:cubicBezTo>
                  <a:lnTo>
                    <a:pt x="188696" y="315715"/>
                  </a:lnTo>
                  <a:lnTo>
                    <a:pt x="188696" y="380772"/>
                  </a:lnTo>
                  <a:lnTo>
                    <a:pt x="100567" y="380772"/>
                  </a:lnTo>
                  <a:lnTo>
                    <a:pt x="100567" y="279889"/>
                  </a:lnTo>
                  <a:lnTo>
                    <a:pt x="152869" y="279889"/>
                  </a:lnTo>
                  <a:close/>
                  <a:moveTo>
                    <a:pt x="87002" y="147060"/>
                  </a:moveTo>
                  <a:lnTo>
                    <a:pt x="87002" y="15709"/>
                  </a:lnTo>
                  <a:lnTo>
                    <a:pt x="157051" y="15709"/>
                  </a:lnTo>
                  <a:lnTo>
                    <a:pt x="157051" y="53184"/>
                  </a:lnTo>
                  <a:cubicBezTo>
                    <a:pt x="157051" y="57455"/>
                    <a:pt x="160514" y="60918"/>
                    <a:pt x="164785" y="60918"/>
                  </a:cubicBezTo>
                  <a:lnTo>
                    <a:pt x="202260" y="60918"/>
                  </a:lnTo>
                  <a:lnTo>
                    <a:pt x="202260" y="147060"/>
                  </a:lnTo>
                  <a:lnTo>
                    <a:pt x="87002" y="147060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23">
              <a:extLst>
                <a:ext uri="{FF2B5EF4-FFF2-40B4-BE49-F238E27FC236}">
                  <a16:creationId xmlns:a16="http://schemas.microsoft.com/office/drawing/2014/main" id="{33ADEE97-FC52-4C3F-AF1D-1E76B6CB446E}"/>
                </a:ext>
              </a:extLst>
            </p:cNvPr>
            <p:cNvSpPr/>
            <p:nvPr/>
          </p:nvSpPr>
          <p:spPr>
            <a:xfrm>
              <a:off x="6870502" y="6150602"/>
              <a:ext cx="119109" cy="132258"/>
            </a:xfrm>
            <a:custGeom>
              <a:avLst/>
              <a:gdLst>
                <a:gd name="connsiteX0" fmla="*/ 119293 w 119109"/>
                <a:gd name="connsiteY0" fmla="*/ 43544 h 132257"/>
                <a:gd name="connsiteX1" fmla="*/ 119280 w 119109"/>
                <a:gd name="connsiteY1" fmla="*/ 43280 h 132257"/>
                <a:gd name="connsiteX2" fmla="*/ 119159 w 119109"/>
                <a:gd name="connsiteY2" fmla="*/ 42308 h 132257"/>
                <a:gd name="connsiteX3" fmla="*/ 119157 w 119109"/>
                <a:gd name="connsiteY3" fmla="*/ 42291 h 132257"/>
                <a:gd name="connsiteX4" fmla="*/ 118893 w 119109"/>
                <a:gd name="connsiteY4" fmla="*/ 41331 h 132257"/>
                <a:gd name="connsiteX5" fmla="*/ 118806 w 119109"/>
                <a:gd name="connsiteY5" fmla="*/ 41089 h 132257"/>
                <a:gd name="connsiteX6" fmla="*/ 118425 w 119109"/>
                <a:gd name="connsiteY6" fmla="*/ 40223 h 132257"/>
                <a:gd name="connsiteX7" fmla="*/ 118398 w 119109"/>
                <a:gd name="connsiteY7" fmla="*/ 40167 h 132257"/>
                <a:gd name="connsiteX8" fmla="*/ 117865 w 119109"/>
                <a:gd name="connsiteY8" fmla="*/ 39321 h 132257"/>
                <a:gd name="connsiteX9" fmla="*/ 117712 w 119109"/>
                <a:gd name="connsiteY9" fmla="*/ 39112 h 132257"/>
                <a:gd name="connsiteX10" fmla="*/ 117041 w 119109"/>
                <a:gd name="connsiteY10" fmla="*/ 38333 h 132257"/>
                <a:gd name="connsiteX11" fmla="*/ 81214 w 119109"/>
                <a:gd name="connsiteY11" fmla="*/ 2506 h 132257"/>
                <a:gd name="connsiteX12" fmla="*/ 80433 w 119109"/>
                <a:gd name="connsiteY12" fmla="*/ 1834 h 132257"/>
                <a:gd name="connsiteX13" fmla="*/ 80231 w 119109"/>
                <a:gd name="connsiteY13" fmla="*/ 1684 h 132257"/>
                <a:gd name="connsiteX14" fmla="*/ 79378 w 119109"/>
                <a:gd name="connsiteY14" fmla="*/ 1148 h 132257"/>
                <a:gd name="connsiteX15" fmla="*/ 79335 w 119109"/>
                <a:gd name="connsiteY15" fmla="*/ 1127 h 132257"/>
                <a:gd name="connsiteX16" fmla="*/ 78456 w 119109"/>
                <a:gd name="connsiteY16" fmla="*/ 740 h 132257"/>
                <a:gd name="connsiteX17" fmla="*/ 78221 w 119109"/>
                <a:gd name="connsiteY17" fmla="*/ 656 h 132257"/>
                <a:gd name="connsiteX18" fmla="*/ 77255 w 119109"/>
                <a:gd name="connsiteY18" fmla="*/ 390 h 132257"/>
                <a:gd name="connsiteX19" fmla="*/ 77251 w 119109"/>
                <a:gd name="connsiteY19" fmla="*/ 389 h 132257"/>
                <a:gd name="connsiteX20" fmla="*/ 76266 w 119109"/>
                <a:gd name="connsiteY20" fmla="*/ 267 h 132257"/>
                <a:gd name="connsiteX21" fmla="*/ 76007 w 119109"/>
                <a:gd name="connsiteY21" fmla="*/ 253 h 132257"/>
                <a:gd name="connsiteX22" fmla="*/ 75746 w 119109"/>
                <a:gd name="connsiteY22" fmla="*/ 240 h 132257"/>
                <a:gd name="connsiteX23" fmla="*/ 7975 w 119109"/>
                <a:gd name="connsiteY23" fmla="*/ 240 h 132257"/>
                <a:gd name="connsiteX24" fmla="*/ 240 w 119109"/>
                <a:gd name="connsiteY24" fmla="*/ 7975 h 132257"/>
                <a:gd name="connsiteX25" fmla="*/ 240 w 119109"/>
                <a:gd name="connsiteY25" fmla="*/ 124327 h 132257"/>
                <a:gd name="connsiteX26" fmla="*/ 7975 w 119109"/>
                <a:gd name="connsiteY26" fmla="*/ 132061 h 132257"/>
                <a:gd name="connsiteX27" fmla="*/ 111572 w 119109"/>
                <a:gd name="connsiteY27" fmla="*/ 132061 h 132257"/>
                <a:gd name="connsiteX28" fmla="*/ 119306 w 119109"/>
                <a:gd name="connsiteY28" fmla="*/ 124327 h 132257"/>
                <a:gd name="connsiteX29" fmla="*/ 119306 w 119109"/>
                <a:gd name="connsiteY29" fmla="*/ 43803 h 132257"/>
                <a:gd name="connsiteX30" fmla="*/ 119293 w 119109"/>
                <a:gd name="connsiteY30" fmla="*/ 43544 h 132257"/>
                <a:gd name="connsiteX31" fmla="*/ 83479 w 119109"/>
                <a:gd name="connsiteY31" fmla="*/ 26648 h 132257"/>
                <a:gd name="connsiteX32" fmla="*/ 92899 w 119109"/>
                <a:gd name="connsiteY32" fmla="*/ 36067 h 132257"/>
                <a:gd name="connsiteX33" fmla="*/ 83479 w 119109"/>
                <a:gd name="connsiteY33" fmla="*/ 36067 h 132257"/>
                <a:gd name="connsiteX34" fmla="*/ 83479 w 119109"/>
                <a:gd name="connsiteY34" fmla="*/ 26648 h 132257"/>
                <a:gd name="connsiteX35" fmla="*/ 103838 w 119109"/>
                <a:gd name="connsiteY35" fmla="*/ 116592 h 132257"/>
                <a:gd name="connsiteX36" fmla="*/ 15709 w 119109"/>
                <a:gd name="connsiteY36" fmla="*/ 116592 h 132257"/>
                <a:gd name="connsiteX37" fmla="*/ 15709 w 119109"/>
                <a:gd name="connsiteY37" fmla="*/ 15710 h 132257"/>
                <a:gd name="connsiteX38" fmla="*/ 68010 w 119109"/>
                <a:gd name="connsiteY38" fmla="*/ 15710 h 132257"/>
                <a:gd name="connsiteX39" fmla="*/ 68010 w 119109"/>
                <a:gd name="connsiteY39" fmla="*/ 43802 h 132257"/>
                <a:gd name="connsiteX40" fmla="*/ 75745 w 119109"/>
                <a:gd name="connsiteY40" fmla="*/ 51536 h 132257"/>
                <a:gd name="connsiteX41" fmla="*/ 103838 w 119109"/>
                <a:gd name="connsiteY41" fmla="*/ 51536 h 132257"/>
                <a:gd name="connsiteX42" fmla="*/ 103838 w 119109"/>
                <a:gd name="connsiteY42" fmla="*/ 116592 h 13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19109" h="132257">
                  <a:moveTo>
                    <a:pt x="119293" y="43544"/>
                  </a:moveTo>
                  <a:cubicBezTo>
                    <a:pt x="119290" y="43455"/>
                    <a:pt x="119286" y="43368"/>
                    <a:pt x="119280" y="43280"/>
                  </a:cubicBezTo>
                  <a:cubicBezTo>
                    <a:pt x="119258" y="42953"/>
                    <a:pt x="119222" y="42628"/>
                    <a:pt x="119159" y="42308"/>
                  </a:cubicBezTo>
                  <a:cubicBezTo>
                    <a:pt x="119159" y="42302"/>
                    <a:pt x="119158" y="42297"/>
                    <a:pt x="119157" y="42291"/>
                  </a:cubicBezTo>
                  <a:cubicBezTo>
                    <a:pt x="119092" y="41964"/>
                    <a:pt x="118999" y="41645"/>
                    <a:pt x="118893" y="41331"/>
                  </a:cubicBezTo>
                  <a:cubicBezTo>
                    <a:pt x="118865" y="41250"/>
                    <a:pt x="118836" y="41169"/>
                    <a:pt x="118806" y="41089"/>
                  </a:cubicBezTo>
                  <a:cubicBezTo>
                    <a:pt x="118695" y="40793"/>
                    <a:pt x="118571" y="40503"/>
                    <a:pt x="118425" y="40223"/>
                  </a:cubicBezTo>
                  <a:cubicBezTo>
                    <a:pt x="118415" y="40205"/>
                    <a:pt x="118408" y="40186"/>
                    <a:pt x="118398" y="40167"/>
                  </a:cubicBezTo>
                  <a:cubicBezTo>
                    <a:pt x="118241" y="39874"/>
                    <a:pt x="118060" y="39593"/>
                    <a:pt x="117865" y="39321"/>
                  </a:cubicBezTo>
                  <a:cubicBezTo>
                    <a:pt x="117815" y="39250"/>
                    <a:pt x="117764" y="39181"/>
                    <a:pt x="117712" y="39112"/>
                  </a:cubicBezTo>
                  <a:cubicBezTo>
                    <a:pt x="117504" y="38840"/>
                    <a:pt x="117285" y="38577"/>
                    <a:pt x="117041" y="38333"/>
                  </a:cubicBezTo>
                  <a:lnTo>
                    <a:pt x="81214" y="2506"/>
                  </a:lnTo>
                  <a:cubicBezTo>
                    <a:pt x="80969" y="2261"/>
                    <a:pt x="80705" y="2042"/>
                    <a:pt x="80433" y="1834"/>
                  </a:cubicBezTo>
                  <a:cubicBezTo>
                    <a:pt x="80365" y="1783"/>
                    <a:pt x="80299" y="1733"/>
                    <a:pt x="80231" y="1684"/>
                  </a:cubicBezTo>
                  <a:cubicBezTo>
                    <a:pt x="79956" y="1489"/>
                    <a:pt x="79674" y="1305"/>
                    <a:pt x="79378" y="1148"/>
                  </a:cubicBezTo>
                  <a:cubicBezTo>
                    <a:pt x="79365" y="1140"/>
                    <a:pt x="79349" y="1134"/>
                    <a:pt x="79335" y="1127"/>
                  </a:cubicBezTo>
                  <a:cubicBezTo>
                    <a:pt x="79051" y="978"/>
                    <a:pt x="78756" y="852"/>
                    <a:pt x="78456" y="740"/>
                  </a:cubicBezTo>
                  <a:cubicBezTo>
                    <a:pt x="78378" y="711"/>
                    <a:pt x="78299" y="683"/>
                    <a:pt x="78221" y="656"/>
                  </a:cubicBezTo>
                  <a:cubicBezTo>
                    <a:pt x="77904" y="549"/>
                    <a:pt x="77584" y="455"/>
                    <a:pt x="77255" y="390"/>
                  </a:cubicBezTo>
                  <a:cubicBezTo>
                    <a:pt x="77254" y="390"/>
                    <a:pt x="77252" y="390"/>
                    <a:pt x="77251" y="389"/>
                  </a:cubicBezTo>
                  <a:cubicBezTo>
                    <a:pt x="76927" y="325"/>
                    <a:pt x="76598" y="289"/>
                    <a:pt x="76266" y="267"/>
                  </a:cubicBezTo>
                  <a:cubicBezTo>
                    <a:pt x="76180" y="260"/>
                    <a:pt x="76094" y="257"/>
                    <a:pt x="76007" y="253"/>
                  </a:cubicBezTo>
                  <a:cubicBezTo>
                    <a:pt x="75920" y="250"/>
                    <a:pt x="75833" y="240"/>
                    <a:pt x="75746" y="240"/>
                  </a:cubicBezTo>
                  <a:lnTo>
                    <a:pt x="7975" y="240"/>
                  </a:lnTo>
                  <a:cubicBezTo>
                    <a:pt x="3703" y="240"/>
                    <a:pt x="240" y="3704"/>
                    <a:pt x="240" y="7975"/>
                  </a:cubicBezTo>
                  <a:lnTo>
                    <a:pt x="240" y="124327"/>
                  </a:lnTo>
                  <a:cubicBezTo>
                    <a:pt x="240" y="128598"/>
                    <a:pt x="3703" y="132061"/>
                    <a:pt x="7975" y="132061"/>
                  </a:cubicBezTo>
                  <a:lnTo>
                    <a:pt x="111572" y="132061"/>
                  </a:lnTo>
                  <a:cubicBezTo>
                    <a:pt x="115844" y="132061"/>
                    <a:pt x="119306" y="128598"/>
                    <a:pt x="119306" y="124327"/>
                  </a:cubicBezTo>
                  <a:lnTo>
                    <a:pt x="119306" y="43803"/>
                  </a:lnTo>
                  <a:cubicBezTo>
                    <a:pt x="119306" y="43715"/>
                    <a:pt x="119296" y="43630"/>
                    <a:pt x="119293" y="43544"/>
                  </a:cubicBezTo>
                  <a:close/>
                  <a:moveTo>
                    <a:pt x="83479" y="26648"/>
                  </a:moveTo>
                  <a:lnTo>
                    <a:pt x="92899" y="36067"/>
                  </a:lnTo>
                  <a:lnTo>
                    <a:pt x="83479" y="36067"/>
                  </a:lnTo>
                  <a:lnTo>
                    <a:pt x="83479" y="26648"/>
                  </a:lnTo>
                  <a:close/>
                  <a:moveTo>
                    <a:pt x="103838" y="116592"/>
                  </a:moveTo>
                  <a:lnTo>
                    <a:pt x="15709" y="116592"/>
                  </a:lnTo>
                  <a:lnTo>
                    <a:pt x="15709" y="15710"/>
                  </a:lnTo>
                  <a:lnTo>
                    <a:pt x="68010" y="15710"/>
                  </a:lnTo>
                  <a:lnTo>
                    <a:pt x="68010" y="43802"/>
                  </a:lnTo>
                  <a:cubicBezTo>
                    <a:pt x="68010" y="48073"/>
                    <a:pt x="71473" y="51536"/>
                    <a:pt x="75745" y="51536"/>
                  </a:cubicBezTo>
                  <a:lnTo>
                    <a:pt x="103838" y="51536"/>
                  </a:lnTo>
                  <a:lnTo>
                    <a:pt x="103838" y="116592"/>
                  </a:lnTo>
                  <a:close/>
                </a:path>
              </a:pathLst>
            </a:custGeom>
            <a:solidFill>
              <a:schemeClr val="bg2"/>
            </a:solidFill>
            <a:ln w="39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030" name="Picture 6" descr="иконка office 2013, офис, офис 365, office 365, metroui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84636" y="1634212"/>
            <a:ext cx="954361" cy="9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37984-D139-43E8-B1B2-D7909B17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C87743-5D94-4494-BFA2-39A7F072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092A18-ED6A-4F2B-A3E1-2CB8270267F8}"/>
              </a:ext>
            </a:extLst>
          </p:cNvPr>
          <p:cNvSpPr/>
          <p:nvPr/>
        </p:nvSpPr>
        <p:spPr>
          <a:xfrm>
            <a:off x="0" y="0"/>
            <a:ext cx="12192000" cy="68950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accent2">
                  <a:lumMod val="50000"/>
                  <a:alpha val="80000"/>
                </a:schemeClr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0EC3E50-3C00-426D-B49A-3A6AEBE41094}"/>
              </a:ext>
            </a:extLst>
          </p:cNvPr>
          <p:cNvSpPr txBox="1">
            <a:spLocks/>
          </p:cNvSpPr>
          <p:nvPr/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314960" y="1342237"/>
            <a:ext cx="11469040" cy="5113666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417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2021 год: 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1. Открыто направление </a:t>
            </a:r>
            <a:r>
              <a:rPr kumimoji="0" lang="en-US" sz="1600" b="0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RPA</a:t>
            </a:r>
            <a:r>
              <a:rPr kumimoji="0" lang="ru-RU" sz="1600" b="0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,</a:t>
            </a:r>
            <a:r>
              <a:rPr kumimoji="0" lang="ru-RU" sz="1600" b="0" i="0" u="none" strike="noStrike" kern="120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 первой областью для роботизации были выбраны процессы коллег из Казначейства и Бухгалтерии</a:t>
            </a:r>
            <a:endParaRPr kumimoji="0" lang="ru-RU" sz="1600" b="0" i="0" u="none" strike="noStrike" kern="1200" cap="none" spc="-21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baseline="0" dirty="0" smtClean="0">
                <a:solidFill>
                  <a:schemeClr val="bg1"/>
                </a:solidFill>
                <a:latin typeface="Arial" panose="020B0604020202020204"/>
              </a:rPr>
              <a:t>2. На начальном этапе было принято решение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 выполнять работу над процессами силами сторонних подрядчиков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3. После первых успешных тестовых запусков процессов была выявлена заинтересованность коллег в роботизации большего количества процессов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4. 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Принято решение о создании собственной команды для развития направления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5. 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Роботизация первых процессов собственными силами команды </a:t>
            </a:r>
            <a:r>
              <a:rPr lang="en-US" sz="1600" spc="-21" dirty="0" smtClean="0">
                <a:solidFill>
                  <a:schemeClr val="bg1"/>
                </a:solidFill>
                <a:latin typeface="Arial" panose="020B0604020202020204"/>
              </a:rPr>
              <a:t>RPA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spc="-21" dirty="0" smtClean="0">
                <a:solidFill>
                  <a:schemeClr val="bg1"/>
                </a:solidFill>
                <a:latin typeface="Arial" panose="020B0604020202020204"/>
              </a:rPr>
              <a:t>2022 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год: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6. Наработка портфеля заказов для команды </a:t>
            </a:r>
            <a:r>
              <a:rPr lang="en-US" sz="1600" spc="-21" dirty="0" smtClean="0">
                <a:solidFill>
                  <a:schemeClr val="bg1"/>
                </a:solidFill>
                <a:latin typeface="Arial" panose="020B0604020202020204"/>
              </a:rPr>
              <a:t>RPA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,поиск заказчиков внутр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и компании, популяризация направления </a:t>
            </a:r>
            <a:r>
              <a:rPr lang="en-US" sz="1600" spc="-21" dirty="0" smtClean="0">
                <a:solidFill>
                  <a:schemeClr val="bg1"/>
                </a:solidFill>
                <a:latin typeface="Arial" panose="020B0604020202020204"/>
              </a:rPr>
              <a:t>RPA</a:t>
            </a:r>
            <a:endParaRPr lang="ru-RU" sz="1600" spc="-21" dirty="0" smtClean="0">
              <a:solidFill>
                <a:schemeClr val="bg1"/>
              </a:solidFill>
              <a:latin typeface="Arial" panose="020B0604020202020204"/>
            </a:endParaRP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7. 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Рост количества внедряемых процессов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8. Сложность с управлением графиком загрузки лицензий на роботов</a:t>
            </a:r>
          </a:p>
          <a:p>
            <a:pPr marL="0" marR="0" lvl="0" indent="0" algn="just" defTabSz="94177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9. Решение о внедрении оркестратора </a:t>
            </a:r>
            <a:r>
              <a:rPr lang="en-US" sz="1600" spc="-21" dirty="0" smtClean="0">
                <a:solidFill>
                  <a:schemeClr val="bg1"/>
                </a:solidFill>
                <a:latin typeface="Arial" panose="020B0604020202020204"/>
              </a:rPr>
              <a:t>Primo RPA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 </a:t>
            </a:r>
            <a:endParaRPr lang="ru-RU" sz="1600" spc="-21" dirty="0" smtClean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9C1534C-C981-47B0-BD59-09B48CED5BD5}"/>
              </a:ext>
            </a:extLst>
          </p:cNvPr>
          <p:cNvSpPr txBox="1">
            <a:spLocks/>
          </p:cNvSpPr>
          <p:nvPr/>
        </p:nvSpPr>
        <p:spPr>
          <a:xfrm>
            <a:off x="990600" y="1559760"/>
            <a:ext cx="3937000" cy="147488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41770" rtl="0" eaLnBrk="1" fontAlgn="auto" latinLnBrk="0" hangingPunct="1">
              <a:lnSpc>
                <a:spcPct val="1000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0DE7C-B91A-47F7-A482-BFB074BD9679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Любое несанкционированное копирование, раскрытие или распространение материалов, </a:t>
            </a:r>
            <a:b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B6BDC08-92F9-4BA1-AD26-E974173D8312}"/>
              </a:ext>
            </a:extLst>
          </p:cNvPr>
          <p:cNvSpPr/>
          <p:nvPr/>
        </p:nvSpPr>
        <p:spPr>
          <a:xfrm>
            <a:off x="874696" y="424897"/>
            <a:ext cx="948850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Этапы развития направления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RPA </a:t>
            </a:r>
            <a:r>
              <a:rPr lang="ru-RU" sz="3200" b="1" dirty="0" smtClean="0">
                <a:solidFill>
                  <a:srgbClr val="FFFFFF"/>
                </a:solidFill>
                <a:latin typeface="Arial"/>
              </a:rPr>
              <a:t>в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F3A731-D455-C640-90BF-02D091A9C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37984-D139-43E8-B1B2-D7909B17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C87743-5D94-4494-BFA2-39A7F072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092A18-ED6A-4F2B-A3E1-2CB8270267F8}"/>
              </a:ext>
            </a:extLst>
          </p:cNvPr>
          <p:cNvSpPr/>
          <p:nvPr/>
        </p:nvSpPr>
        <p:spPr>
          <a:xfrm>
            <a:off x="0" y="0"/>
            <a:ext cx="12192000" cy="68950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accent2">
                  <a:lumMod val="50000"/>
                  <a:alpha val="80000"/>
                </a:schemeClr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0EC3E50-3C00-426D-B49A-3A6AEBE41094}"/>
              </a:ext>
            </a:extLst>
          </p:cNvPr>
          <p:cNvSpPr txBox="1">
            <a:spLocks/>
          </p:cNvSpPr>
          <p:nvPr/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Объект 2">
            <a:extLst>
              <a:ext uri="{FF2B5EF4-FFF2-40B4-BE49-F238E27FC236}">
                <a16:creationId xmlns:a16="http://schemas.microsoft.com/office/drawing/2014/main" id="{7E67D86C-092F-464A-A322-1F8A5F7B0BBF}"/>
              </a:ext>
            </a:extLst>
          </p:cNvPr>
          <p:cNvSpPr txBox="1">
            <a:spLocks/>
          </p:cNvSpPr>
          <p:nvPr/>
        </p:nvSpPr>
        <p:spPr>
          <a:xfrm>
            <a:off x="990600" y="2117950"/>
            <a:ext cx="9953661" cy="4128240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41770" rtl="0" eaLnBrk="1" fontAlgn="auto" latinLnBrk="0" hangingPunct="1">
              <a:lnSpc>
                <a:spcPts val="12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- Частота,</a:t>
            </a:r>
            <a:r>
              <a:rPr kumimoji="0" lang="ru-RU" sz="1600" b="0" i="0" u="none" strike="noStrike" kern="120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 периодичность использования процесса</a:t>
            </a:r>
          </a:p>
          <a:p>
            <a:pPr marL="0" marR="0" lvl="0" indent="0" algn="l" defTabSz="941770" rtl="0" eaLnBrk="1" fontAlgn="auto" latinLnBrk="0" hangingPunct="1">
              <a:lnSpc>
                <a:spcPts val="12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baseline="0" dirty="0" smtClean="0">
                <a:solidFill>
                  <a:schemeClr val="bg1"/>
                </a:solidFill>
                <a:latin typeface="Arial" panose="020B0604020202020204"/>
              </a:rPr>
              <a:t>- Конечное</a:t>
            </a: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 число пользователей процесса</a:t>
            </a:r>
          </a:p>
          <a:p>
            <a:pPr marL="0" marR="0" lvl="0" indent="0" algn="l" defTabSz="941770" rtl="0" eaLnBrk="1" fontAlgn="auto" latinLnBrk="0" hangingPunct="1">
              <a:lnSpc>
                <a:spcPts val="12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- Время выполнения</a:t>
            </a:r>
            <a:r>
              <a:rPr kumimoji="0" lang="ru-RU" sz="1600" b="0" i="0" u="none" strike="noStrike" kern="120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 процесса</a:t>
            </a:r>
          </a:p>
          <a:p>
            <a:pPr marL="0" marR="0" lvl="0" indent="0" algn="l" defTabSz="941770" rtl="0" eaLnBrk="1" fontAlgn="auto" latinLnBrk="0" hangingPunct="1">
              <a:lnSpc>
                <a:spcPts val="12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- Цикл жизни процесса</a:t>
            </a:r>
            <a:endParaRPr kumimoji="0" lang="ru-RU" sz="1600" b="0" i="0" u="none" strike="noStrike" kern="1200" cap="none" spc="-21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l" defTabSz="941770" rtl="0" eaLnBrk="1" fontAlgn="auto" latinLnBrk="0" hangingPunct="1">
              <a:lnSpc>
                <a:spcPts val="12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spc="-21" dirty="0" smtClean="0">
                <a:solidFill>
                  <a:schemeClr val="bg1"/>
                </a:solidFill>
                <a:latin typeface="Arial" panose="020B0604020202020204"/>
              </a:rPr>
              <a:t>- Сложность автоматизации в классических системах (основной критерий)</a:t>
            </a:r>
          </a:p>
          <a:p>
            <a:pPr marL="0" marR="0" lvl="0" indent="0" algn="l" defTabSz="941770" rtl="0" eaLnBrk="1" fontAlgn="auto" latinLnBrk="0" hangingPunct="1">
              <a:lnSpc>
                <a:spcPts val="12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- Сложность роботизации</a:t>
            </a:r>
          </a:p>
          <a:p>
            <a:pPr marL="0" marR="0" lvl="0" indent="0" algn="l" defTabSz="941770" rtl="0" eaLnBrk="1" fontAlgn="auto" latinLnBrk="0" hangingPunct="1">
              <a:lnSpc>
                <a:spcPct val="1000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Каждому критерию присваивается</a:t>
            </a:r>
            <a:r>
              <a:rPr kumimoji="0" lang="ru-RU" sz="1600" b="1" i="0" u="none" strike="noStrike" kern="1200" cap="none" spc="-21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rPr>
              <a:t> свой вес, затем с помощью формулы рассчитывается коэффициент и суммарный рейтинг потенциала роботизации</a:t>
            </a:r>
            <a:endParaRPr kumimoji="0" lang="ru-RU" sz="1600" b="1" i="0" u="none" strike="noStrike" kern="120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9C1534C-C981-47B0-BD59-09B48CED5BD5}"/>
              </a:ext>
            </a:extLst>
          </p:cNvPr>
          <p:cNvSpPr txBox="1">
            <a:spLocks/>
          </p:cNvSpPr>
          <p:nvPr/>
        </p:nvSpPr>
        <p:spPr>
          <a:xfrm>
            <a:off x="990600" y="1559760"/>
            <a:ext cx="3937000" cy="147488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41770" rtl="0" eaLnBrk="1" fontAlgn="auto" latinLnBrk="0" hangingPunct="1">
              <a:lnSpc>
                <a:spcPct val="1000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-21" normalizeH="0" baseline="0" noProof="0" dirty="0" smtClean="0">
                <a:ln>
                  <a:noFill/>
                </a:ln>
                <a:solidFill>
                  <a:srgbClr val="80808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Критерии оценки </a:t>
            </a:r>
            <a:endParaRPr kumimoji="0" lang="ru-RU" sz="2000" b="1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0DE7C-B91A-47F7-A482-BFB074BD9679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Любое несанкционированное копирование, раскрытие или распространение материалов, </a:t>
            </a:r>
            <a:b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B6BDC08-92F9-4BA1-AD26-E974173D8312}"/>
              </a:ext>
            </a:extLst>
          </p:cNvPr>
          <p:cNvSpPr/>
          <p:nvPr/>
        </p:nvSpPr>
        <p:spPr>
          <a:xfrm>
            <a:off x="874696" y="424897"/>
            <a:ext cx="830740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Оценка потенциальных проектов для роботизации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F3A731-D455-C640-90BF-02D091A9C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37984-D139-43E8-B1B2-D7909B17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C87743-5D94-4494-BFA2-39A7F072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092A18-ED6A-4F2B-A3E1-2CB8270267F8}"/>
              </a:ext>
            </a:extLst>
          </p:cNvPr>
          <p:cNvSpPr/>
          <p:nvPr/>
        </p:nvSpPr>
        <p:spPr>
          <a:xfrm>
            <a:off x="0" y="7734"/>
            <a:ext cx="12192000" cy="68950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accent2">
                  <a:lumMod val="50000"/>
                  <a:alpha val="80000"/>
                </a:schemeClr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0EC3E50-3C00-426D-B49A-3A6AEBE41094}"/>
              </a:ext>
            </a:extLst>
          </p:cNvPr>
          <p:cNvSpPr txBox="1">
            <a:spLocks/>
          </p:cNvSpPr>
          <p:nvPr/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9C1534C-C981-47B0-BD59-09B48CED5BD5}"/>
              </a:ext>
            </a:extLst>
          </p:cNvPr>
          <p:cNvSpPr txBox="1">
            <a:spLocks/>
          </p:cNvSpPr>
          <p:nvPr/>
        </p:nvSpPr>
        <p:spPr>
          <a:xfrm>
            <a:off x="990600" y="1559760"/>
            <a:ext cx="3937000" cy="147488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41770" rtl="0" eaLnBrk="1" fontAlgn="auto" latinLnBrk="0" hangingPunct="1">
              <a:lnSpc>
                <a:spcPct val="1000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0DE7C-B91A-47F7-A482-BFB074BD9679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Любое несанкционированное копирование, раскрытие или распространение материалов, </a:t>
            </a:r>
            <a:b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B6BDC08-92F9-4BA1-AD26-E974173D8312}"/>
              </a:ext>
            </a:extLst>
          </p:cNvPr>
          <p:cNvSpPr/>
          <p:nvPr/>
        </p:nvSpPr>
        <p:spPr>
          <a:xfrm>
            <a:off x="874696" y="424897"/>
            <a:ext cx="830740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Направления и проекты по роботизации в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F3A731-D455-C640-90BF-02D091A9C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736E67-2B41-AF43-9C0C-C0FD10E74E66}"/>
              </a:ext>
            </a:extLst>
          </p:cNvPr>
          <p:cNvSpPr/>
          <p:nvPr/>
        </p:nvSpPr>
        <p:spPr>
          <a:xfrm>
            <a:off x="654974" y="1802484"/>
            <a:ext cx="10882052" cy="367793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Выгрузка, загрузка данных из/в клиент-банки, обработка данных, формирование отчетов:-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Массовая выгрузка писем из клиент-банков;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Расчет </a:t>
            </a:r>
            <a:r>
              <a:rPr lang="ru-RU" sz="2000" dirty="0">
                <a:solidFill>
                  <a:schemeClr val="bg1"/>
                </a:solidFill>
              </a:rPr>
              <a:t>НДФЛ и </a:t>
            </a:r>
            <a:r>
              <a:rPr lang="ru-RU" sz="2000" dirty="0" err="1">
                <a:solidFill>
                  <a:schemeClr val="bg1"/>
                </a:solidFill>
              </a:rPr>
              <a:t>соц.взносов</a:t>
            </a:r>
            <a:r>
              <a:rPr lang="ru-RU" sz="2000" dirty="0">
                <a:solidFill>
                  <a:schemeClr val="bg1"/>
                </a:solidFill>
              </a:rPr>
              <a:t> к уплате, формирование заявки на </a:t>
            </a:r>
            <a:r>
              <a:rPr lang="ru-RU" sz="2000" dirty="0" smtClean="0">
                <a:solidFill>
                  <a:schemeClr val="bg1"/>
                </a:solidFill>
              </a:rPr>
              <a:t>оплату;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Выгрузка </a:t>
            </a:r>
            <a:r>
              <a:rPr lang="ru-RU" sz="2000" dirty="0">
                <a:solidFill>
                  <a:schemeClr val="bg1"/>
                </a:solidFill>
              </a:rPr>
              <a:t>выписок из клиент-банка, загрузка в SAP ERP, формирование сводного отчета об остатках ДС на </a:t>
            </a:r>
            <a:r>
              <a:rPr lang="ru-RU" sz="2000" dirty="0" smtClean="0">
                <a:solidFill>
                  <a:schemeClr val="bg1"/>
                </a:solidFill>
              </a:rPr>
              <a:t>счетах;</a:t>
            </a:r>
            <a:endParaRPr lang="ru-RU" sz="2000" dirty="0">
              <a:solidFill>
                <a:schemeClr val="bg1"/>
              </a:solidFill>
            </a:endParaRPr>
          </a:p>
          <a:p>
            <a:pPr marL="285750" lvl="1" indent="-285750" algn="just" defTabSz="941743">
              <a:spcAft>
                <a:spcPts val="1500"/>
              </a:spcAft>
              <a:buFontTx/>
              <a:buChar char="-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</a:rPr>
              <a:t>реестра </a:t>
            </a:r>
            <a:r>
              <a:rPr lang="ru-RU" sz="2000" dirty="0" smtClean="0">
                <a:solidFill>
                  <a:schemeClr val="bg1"/>
                </a:solidFill>
              </a:rPr>
              <a:t>затрат и платежей в рамках договоров субсидий.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Проекты с интернет источниками: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Загрузка </a:t>
            </a:r>
            <a:r>
              <a:rPr lang="ru-RU" sz="2000" dirty="0">
                <a:solidFill>
                  <a:schemeClr val="bg1"/>
                </a:solidFill>
              </a:rPr>
              <a:t>документации по запасным частям на клиентский портал (личный кабинет</a:t>
            </a:r>
            <a:r>
              <a:rPr lang="ru-RU" sz="2000" dirty="0" smtClean="0">
                <a:solidFill>
                  <a:schemeClr val="bg1"/>
                </a:solidFill>
              </a:rPr>
              <a:t>);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C37984-D139-43E8-B1B2-D7909B17D8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C87743-5D94-4494-BFA2-39A7F072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092A18-ED6A-4F2B-A3E1-2CB8270267F8}"/>
              </a:ext>
            </a:extLst>
          </p:cNvPr>
          <p:cNvSpPr/>
          <p:nvPr/>
        </p:nvSpPr>
        <p:spPr>
          <a:xfrm>
            <a:off x="0" y="-37070"/>
            <a:ext cx="12192000" cy="68950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100000">
                <a:srgbClr val="0A4047">
                  <a:alpha val="80000"/>
                </a:srgbClr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E252F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0EC3E50-3C00-426D-B49A-3A6AEBE41094}"/>
              </a:ext>
            </a:extLst>
          </p:cNvPr>
          <p:cNvSpPr txBox="1">
            <a:spLocks/>
          </p:cNvSpPr>
          <p:nvPr/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A9C1534C-C981-47B0-BD59-09B48CED5BD5}"/>
              </a:ext>
            </a:extLst>
          </p:cNvPr>
          <p:cNvSpPr txBox="1">
            <a:spLocks/>
          </p:cNvSpPr>
          <p:nvPr/>
        </p:nvSpPr>
        <p:spPr>
          <a:xfrm>
            <a:off x="990600" y="1559760"/>
            <a:ext cx="3937000" cy="147488"/>
          </a:xfrm>
        </p:spPr>
        <p:txBody>
          <a:bodyPr wrap="square" lIns="0" tIns="0" rIns="0" bIns="0" anchor="t">
            <a:noAutofit/>
          </a:bodyPr>
          <a:lstStyle>
            <a:lvl1pPr marL="0" indent="0" algn="l" defTabSz="1056041" rtl="0" eaLnBrk="1" latinLnBrk="0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92030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05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4807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6091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0411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13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15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172" indent="-264010" algn="l" defTabSz="1056041" rtl="0" eaLnBrk="1" latinLnBrk="0" hangingPunct="1">
              <a:lnSpc>
                <a:spcPct val="90000"/>
              </a:lnSpc>
              <a:spcBef>
                <a:spcPts val="577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41770" rtl="0" eaLnBrk="1" fontAlgn="auto" latinLnBrk="0" hangingPunct="1">
              <a:lnSpc>
                <a:spcPct val="100000"/>
              </a:lnSpc>
              <a:spcBef>
                <a:spcPts val="3211"/>
              </a:spcBef>
              <a:spcAft>
                <a:spcPts val="0"/>
              </a:spcAft>
              <a:buClr>
                <a:srgbClr val="0085C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1" i="0" u="none" strike="noStrike" kern="1200" cap="none" spc="-21" normalizeH="0" baseline="0" noProof="0" dirty="0">
              <a:ln>
                <a:noFill/>
              </a:ln>
              <a:solidFill>
                <a:srgbClr val="808080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0DE7C-B91A-47F7-A482-BFB074BD9679}"/>
              </a:ext>
            </a:extLst>
          </p:cNvPr>
          <p:cNvSpPr txBox="1"/>
          <p:nvPr/>
        </p:nvSpPr>
        <p:spPr>
          <a:xfrm>
            <a:off x="417946" y="6494383"/>
            <a:ext cx="3404991" cy="1539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marL="0" marR="0" lvl="0" indent="0" algn="l" defTabSz="8836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Любое несанкционированное копирование, раскрытие или распространение материалов, </a:t>
            </a:r>
            <a:b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B6BDC08-92F9-4BA1-AD26-E974173D8312}"/>
              </a:ext>
            </a:extLst>
          </p:cNvPr>
          <p:cNvSpPr/>
          <p:nvPr/>
        </p:nvSpPr>
        <p:spPr>
          <a:xfrm>
            <a:off x="874696" y="424897"/>
            <a:ext cx="830740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Направления и проекты по роботизации в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EF3A731-D455-C640-90BF-02D091A9C9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153338" y="80628"/>
            <a:ext cx="836712" cy="83671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736E67-2B41-AF43-9C0C-C0FD10E74E66}"/>
              </a:ext>
            </a:extLst>
          </p:cNvPr>
          <p:cNvSpPr/>
          <p:nvPr/>
        </p:nvSpPr>
        <p:spPr>
          <a:xfrm>
            <a:off x="654974" y="1473671"/>
            <a:ext cx="10882052" cy="513217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Проекты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en-US" sz="2000" dirty="0">
                <a:solidFill>
                  <a:schemeClr val="bg1"/>
                </a:solidFill>
              </a:rPr>
              <a:t>SAP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СДО: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- Локализация изделий, расчет адвалорной доли изделия (3 этапа: выгрузка документации по изделию из </a:t>
            </a:r>
            <a:r>
              <a:rPr lang="en-US" sz="2000" dirty="0">
                <a:solidFill>
                  <a:schemeClr val="bg1"/>
                </a:solidFill>
              </a:rPr>
              <a:t>SAP ERP</a:t>
            </a:r>
            <a:r>
              <a:rPr lang="ru-RU" sz="2000" dirty="0">
                <a:solidFill>
                  <a:schemeClr val="bg1"/>
                </a:solidFill>
              </a:rPr>
              <a:t>, подготовка данных и расчет адвалорной доли, формирование справки </a:t>
            </a:r>
            <a:r>
              <a:rPr lang="ru-RU" sz="2000">
                <a:solidFill>
                  <a:schemeClr val="bg1"/>
                </a:solidFill>
              </a:rPr>
              <a:t>в </a:t>
            </a:r>
            <a:r>
              <a:rPr lang="ru-RU" sz="2000" smtClean="0">
                <a:solidFill>
                  <a:schemeClr val="bg1"/>
                </a:solidFill>
              </a:rPr>
              <a:t>Торгово-промышленную </a:t>
            </a:r>
            <a:r>
              <a:rPr lang="ru-RU" sz="2000" dirty="0">
                <a:solidFill>
                  <a:schemeClr val="bg1"/>
                </a:solidFill>
              </a:rPr>
              <a:t>палату РФ);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Отправка </a:t>
            </a:r>
            <a:r>
              <a:rPr lang="ru-RU" sz="2000" dirty="0">
                <a:solidFill>
                  <a:schemeClr val="bg1"/>
                </a:solidFill>
              </a:rPr>
              <a:t>готового протокола выбора победителя (тендер/электронная площадка) заявителю</a:t>
            </a:r>
          </a:p>
          <a:p>
            <a:pPr marL="285750" lvl="1" indent="-285750" algn="just" defTabSz="941743">
              <a:spcAft>
                <a:spcPts val="150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Массовая загрузка скан-копий документов качества при поставке материалов;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Проекты для </a:t>
            </a:r>
            <a:r>
              <a:rPr lang="en-US" sz="2000" dirty="0" smtClean="0">
                <a:solidFill>
                  <a:schemeClr val="bg1"/>
                </a:solidFill>
              </a:rPr>
              <a:t>IT</a:t>
            </a:r>
            <a:r>
              <a:rPr lang="ru-RU" sz="2000" dirty="0" smtClean="0">
                <a:solidFill>
                  <a:schemeClr val="bg1"/>
                </a:solidFill>
              </a:rPr>
              <a:t>-подразделений: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Формирование списка объектов полномочий для пользователя-робота в </a:t>
            </a:r>
            <a:r>
              <a:rPr lang="en-US" sz="2000" dirty="0" smtClean="0">
                <a:solidFill>
                  <a:schemeClr val="bg1"/>
                </a:solidFill>
              </a:rPr>
              <a:t>SAP</a:t>
            </a:r>
            <a:r>
              <a:rPr lang="ru-RU" sz="2000" dirty="0" smtClean="0">
                <a:solidFill>
                  <a:schemeClr val="bg1"/>
                </a:solidFill>
              </a:rPr>
              <a:t> после тестирования процесса с запуском трассировщика;</a:t>
            </a:r>
          </a:p>
          <a:p>
            <a:pPr marL="0" lvl="1" algn="just" defTabSz="941743">
              <a:spcAft>
                <a:spcPts val="15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- Сброс паролей в </a:t>
            </a:r>
            <a:r>
              <a:rPr lang="en-US" sz="2000" dirty="0" smtClean="0">
                <a:solidFill>
                  <a:schemeClr val="bg1"/>
                </a:solidFill>
              </a:rPr>
              <a:t>SAP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algn="just" defTabSz="941743">
              <a:spcAft>
                <a:spcPts val="1500"/>
              </a:spcAft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verstal">
  <a:themeElements>
    <a:clrScheme name="Силмаш_финал_апдейт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E252F"/>
      </a:accent1>
      <a:accent2>
        <a:srgbClr val="14808E"/>
      </a:accent2>
      <a:accent3>
        <a:srgbClr val="99A4AB"/>
      </a:accent3>
      <a:accent4>
        <a:srgbClr val="2985C5"/>
      </a:accent4>
      <a:accent5>
        <a:srgbClr val="96288E"/>
      </a:accent5>
      <a:accent6>
        <a:srgbClr val="72BD42"/>
      </a:accent6>
      <a:hlink>
        <a:srgbClr val="14808E"/>
      </a:hlink>
      <a:folHlink>
        <a:srgbClr val="42A9B9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14449</TotalTime>
  <Words>852</Words>
  <Application>Microsoft Office PowerPoint</Application>
  <PresentationFormat>Широкоэкранный</PresentationFormat>
  <Paragraphs>104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FS Severstal</vt:lpstr>
      <vt:lpstr>Open Sans</vt:lpstr>
      <vt:lpstr>Play</vt:lpstr>
      <vt:lpstr>Roboto Thin</vt:lpstr>
      <vt:lpstr>Times New Roman</vt:lpstr>
      <vt:lpstr>Wingdings</vt:lpstr>
      <vt:lpstr>Severstal</vt:lpstr>
      <vt:lpstr>Презентация PowerPoint</vt:lpstr>
      <vt:lpstr>АО «Силовые машины»</vt:lpstr>
      <vt:lpstr>Спикер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"Силовые машины"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Карпова Мария Александровна</dc:creator>
  <cp:lastModifiedBy>Карпова Мария Александровна</cp:lastModifiedBy>
  <cp:revision>69</cp:revision>
  <dcterms:created xsi:type="dcterms:W3CDTF">2022-05-18T07:29:57Z</dcterms:created>
  <dcterms:modified xsi:type="dcterms:W3CDTF">2022-08-02T07:23:02Z</dcterms:modified>
</cp:coreProperties>
</file>