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5.jpg" ContentType="image/png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419" r:id="rId6"/>
    <p:sldId id="420" r:id="rId7"/>
    <p:sldId id="421" r:id="rId8"/>
    <p:sldId id="545" r:id="rId9"/>
    <p:sldId id="268" r:id="rId10"/>
    <p:sldId id="472" r:id="rId11"/>
    <p:sldId id="379" r:id="rId12"/>
    <p:sldId id="358" r:id="rId13"/>
    <p:sldId id="320" r:id="rId14"/>
    <p:sldId id="321" r:id="rId15"/>
    <p:sldId id="322" r:id="rId16"/>
    <p:sldId id="359" r:id="rId17"/>
    <p:sldId id="360" r:id="rId18"/>
    <p:sldId id="493" r:id="rId19"/>
    <p:sldId id="495" r:id="rId20"/>
    <p:sldId id="494" r:id="rId21"/>
    <p:sldId id="496" r:id="rId22"/>
    <p:sldId id="513" r:id="rId23"/>
    <p:sldId id="331" r:id="rId24"/>
    <p:sldId id="332" r:id="rId25"/>
    <p:sldId id="333" r:id="rId26"/>
    <p:sldId id="348" r:id="rId27"/>
    <p:sldId id="344" r:id="rId28"/>
    <p:sldId id="516" r:id="rId29"/>
    <p:sldId id="499" r:id="rId30"/>
    <p:sldId id="512" r:id="rId31"/>
    <p:sldId id="530" r:id="rId32"/>
    <p:sldId id="520" r:id="rId33"/>
    <p:sldId id="507" r:id="rId34"/>
    <p:sldId id="508" r:id="rId35"/>
    <p:sldId id="537" r:id="rId36"/>
    <p:sldId id="509" r:id="rId37"/>
    <p:sldId id="510" r:id="rId38"/>
    <p:sldId id="511" r:id="rId39"/>
    <p:sldId id="341" r:id="rId40"/>
    <p:sldId id="514" r:id="rId41"/>
    <p:sldId id="515" r:id="rId42"/>
    <p:sldId id="324" r:id="rId4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Krasnovskiy" initials="A.L." lastIdx="1" clrIdx="0">
    <p:extLst>
      <p:ext uri="{19B8F6BF-5375-455C-9EA6-DF929625EA0E}">
        <p15:presenceInfo xmlns:p15="http://schemas.microsoft.com/office/powerpoint/2012/main" userId="Alexander Krasnovski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2E529-3A46-4076-8F40-750CA2BF6DB6}" v="20" dt="2022-10-19T07:15:08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1583" autoAdjust="0"/>
  </p:normalViewPr>
  <p:slideViewPr>
    <p:cSldViewPr showGuides="1">
      <p:cViewPr varScale="1">
        <p:scale>
          <a:sx n="195" d="100"/>
          <a:sy n="195" d="100"/>
        </p:scale>
        <p:origin x="716" y="1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 Solodovnikov" userId="17a0189d346c757b" providerId="LiveId" clId="{3B22E529-3A46-4076-8F40-750CA2BF6DB6}"/>
    <pc:docChg chg="undo custSel addSld delSld modSld sldOrd">
      <pc:chgData name="Aleksandr Solodovnikov" userId="17a0189d346c757b" providerId="LiveId" clId="{3B22E529-3A46-4076-8F40-750CA2BF6DB6}" dt="2022-10-19T07:17:43.193" v="350" actId="20577"/>
      <pc:docMkLst>
        <pc:docMk/>
      </pc:docMkLst>
      <pc:sldChg chg="addSp delSp modSp mod">
        <pc:chgData name="Aleksandr Solodovnikov" userId="17a0189d346c757b" providerId="LiveId" clId="{3B22E529-3A46-4076-8F40-750CA2BF6DB6}" dt="2022-10-19T06:34:29.893" v="74"/>
        <pc:sldMkLst>
          <pc:docMk/>
          <pc:sldMk cId="0" sldId="256"/>
        </pc:sldMkLst>
        <pc:spChg chg="mod">
          <ac:chgData name="Aleksandr Solodovnikov" userId="17a0189d346c757b" providerId="LiveId" clId="{3B22E529-3A46-4076-8F40-750CA2BF6DB6}" dt="2022-10-19T06:28:50.786" v="2"/>
          <ac:spMkLst>
            <pc:docMk/>
            <pc:sldMk cId="0" sldId="256"/>
            <ac:spMk id="2" creationId="{00000000-0000-0000-0000-000000000000}"/>
          </ac:spMkLst>
        </pc:spChg>
        <pc:spChg chg="mod">
          <ac:chgData name="Aleksandr Solodovnikov" userId="17a0189d346c757b" providerId="LiveId" clId="{3B22E529-3A46-4076-8F40-750CA2BF6DB6}" dt="2022-10-19T06:29:16.141" v="41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Aleksandr Solodovnikov" userId="17a0189d346c757b" providerId="LiveId" clId="{3B22E529-3A46-4076-8F40-750CA2BF6DB6}" dt="2022-10-19T06:29:24.043" v="42" actId="1076"/>
          <ac:spMkLst>
            <pc:docMk/>
            <pc:sldMk cId="0" sldId="256"/>
            <ac:spMk id="5" creationId="{00000000-0000-0000-0000-000000000000}"/>
          </ac:spMkLst>
        </pc:spChg>
        <pc:picChg chg="add del mod">
          <ac:chgData name="Aleksandr Solodovnikov" userId="17a0189d346c757b" providerId="LiveId" clId="{3B22E529-3A46-4076-8F40-750CA2BF6DB6}" dt="2022-10-19T06:34:29.893" v="74"/>
          <ac:picMkLst>
            <pc:docMk/>
            <pc:sldMk cId="0" sldId="256"/>
            <ac:picMk id="3" creationId="{108C5C92-82D7-7C45-F336-4BBD9A1EFB4C}"/>
          </ac:picMkLst>
        </pc:picChg>
      </pc:sldChg>
      <pc:sldChg chg="del">
        <pc:chgData name="Aleksandr Solodovnikov" userId="17a0189d346c757b" providerId="LiveId" clId="{3B22E529-3A46-4076-8F40-750CA2BF6DB6}" dt="2022-10-19T06:37:57.237" v="271" actId="47"/>
        <pc:sldMkLst>
          <pc:docMk/>
          <pc:sldMk cId="3326544332" sldId="262"/>
        </pc:sldMkLst>
      </pc:sldChg>
      <pc:sldChg chg="addSp delSp modSp add mod">
        <pc:chgData name="Aleksandr Solodovnikov" userId="17a0189d346c757b" providerId="LiveId" clId="{3B22E529-3A46-4076-8F40-750CA2BF6DB6}" dt="2022-10-19T06:37:34.078" v="270" actId="20577"/>
        <pc:sldMkLst>
          <pc:docMk/>
          <pc:sldMk cId="0" sldId="268"/>
        </pc:sldMkLst>
        <pc:spChg chg="del mod">
          <ac:chgData name="Aleksandr Solodovnikov" userId="17a0189d346c757b" providerId="LiveId" clId="{3B22E529-3A46-4076-8F40-750CA2BF6DB6}" dt="2022-10-19T06:30:16.879" v="47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Aleksandr Solodovnikov" userId="17a0189d346c757b" providerId="LiveId" clId="{3B22E529-3A46-4076-8F40-750CA2BF6DB6}" dt="2022-10-19T06:37:34.078" v="270" actId="20577"/>
          <ac:spMkLst>
            <pc:docMk/>
            <pc:sldMk cId="0" sldId="268"/>
            <ac:spMk id="11" creationId="{00000000-0000-0000-0000-000000000000}"/>
          </ac:spMkLst>
        </pc:spChg>
        <pc:spChg chg="mod">
          <ac:chgData name="Aleksandr Solodovnikov" userId="17a0189d346c757b" providerId="LiveId" clId="{3B22E529-3A46-4076-8F40-750CA2BF6DB6}" dt="2022-10-19T06:36:33.518" v="180" actId="20577"/>
          <ac:spMkLst>
            <pc:docMk/>
            <pc:sldMk cId="0" sldId="268"/>
            <ac:spMk id="23" creationId="{00000000-0000-0000-0000-000000000000}"/>
          </ac:spMkLst>
        </pc:spChg>
        <pc:spChg chg="mod">
          <ac:chgData name="Aleksandr Solodovnikov" userId="17a0189d346c757b" providerId="LiveId" clId="{3B22E529-3A46-4076-8F40-750CA2BF6DB6}" dt="2022-10-19T06:36:50.710" v="188" actId="20577"/>
          <ac:spMkLst>
            <pc:docMk/>
            <pc:sldMk cId="0" sldId="268"/>
            <ac:spMk id="43" creationId="{00000000-0000-0000-0000-000000000000}"/>
          </ac:spMkLst>
        </pc:spChg>
        <pc:spChg chg="mod">
          <ac:chgData name="Aleksandr Solodovnikov" userId="17a0189d346c757b" providerId="LiveId" clId="{3B22E529-3A46-4076-8F40-750CA2BF6DB6}" dt="2022-10-19T06:37:06.352" v="232" actId="404"/>
          <ac:spMkLst>
            <pc:docMk/>
            <pc:sldMk cId="0" sldId="268"/>
            <ac:spMk id="52" creationId="{00000000-0000-0000-0000-000000000000}"/>
          </ac:spMkLst>
        </pc:spChg>
        <pc:spChg chg="add mod">
          <ac:chgData name="Aleksandr Solodovnikov" userId="17a0189d346c757b" providerId="LiveId" clId="{3B22E529-3A46-4076-8F40-750CA2BF6DB6}" dt="2022-10-19T06:30:53.852" v="60" actId="1076"/>
          <ac:spMkLst>
            <pc:docMk/>
            <pc:sldMk cId="0" sldId="268"/>
            <ac:spMk id="54" creationId="{F08CEB26-F88B-8EB6-5D8A-1926EE00EB2F}"/>
          </ac:spMkLst>
        </pc:spChg>
        <pc:spChg chg="add del mod">
          <ac:chgData name="Aleksandr Solodovnikov" userId="17a0189d346c757b" providerId="LiveId" clId="{3B22E529-3A46-4076-8F40-750CA2BF6DB6}" dt="2022-10-19T06:30:31.682" v="49"/>
          <ac:spMkLst>
            <pc:docMk/>
            <pc:sldMk cId="0" sldId="268"/>
            <ac:spMk id="55" creationId="{02E63570-A279-1AF2-35B2-7DCBD3B0BC62}"/>
          </ac:spMkLst>
        </pc:spChg>
        <pc:grpChg chg="del">
          <ac:chgData name="Aleksandr Solodovnikov" userId="17a0189d346c757b" providerId="LiveId" clId="{3B22E529-3A46-4076-8F40-750CA2BF6DB6}" dt="2022-10-19T06:29:55.459" v="44" actId="478"/>
          <ac:grpSpMkLst>
            <pc:docMk/>
            <pc:sldMk cId="0" sldId="268"/>
            <ac:grpSpMk id="3" creationId="{00000000-0000-0000-0000-000000000000}"/>
          </ac:grpSpMkLst>
        </pc:grpChg>
        <pc:picChg chg="del topLvl">
          <ac:chgData name="Aleksandr Solodovnikov" userId="17a0189d346c757b" providerId="LiveId" clId="{3B22E529-3A46-4076-8F40-750CA2BF6DB6}" dt="2022-10-19T06:29:55.459" v="44" actId="478"/>
          <ac:picMkLst>
            <pc:docMk/>
            <pc:sldMk cId="0" sldId="268"/>
            <ac:picMk id="4" creationId="{00000000-0000-0000-0000-000000000000}"/>
          </ac:picMkLst>
        </pc:picChg>
        <pc:picChg chg="mod topLvl">
          <ac:chgData name="Aleksandr Solodovnikov" userId="17a0189d346c757b" providerId="LiveId" clId="{3B22E529-3A46-4076-8F40-750CA2BF6DB6}" dt="2022-10-19T06:31:25.783" v="65" actId="1076"/>
          <ac:picMkLst>
            <pc:docMk/>
            <pc:sldMk cId="0" sldId="268"/>
            <ac:picMk id="5" creationId="{00000000-0000-0000-0000-000000000000}"/>
          </ac:picMkLst>
        </pc:picChg>
      </pc:sldChg>
      <pc:sldChg chg="add del">
        <pc:chgData name="Aleksandr Solodovnikov" userId="17a0189d346c757b" providerId="LiveId" clId="{3B22E529-3A46-4076-8F40-750CA2BF6DB6}" dt="2022-10-19T07:15:09.944" v="323" actId="47"/>
        <pc:sldMkLst>
          <pc:docMk/>
          <pc:sldMk cId="1523327977" sldId="315"/>
        </pc:sldMkLst>
      </pc:sldChg>
      <pc:sldChg chg="modSp mod">
        <pc:chgData name="Aleksandr Solodovnikov" userId="17a0189d346c757b" providerId="LiveId" clId="{3B22E529-3A46-4076-8F40-750CA2BF6DB6}" dt="2022-10-19T06:51:20.856" v="293" actId="20577"/>
        <pc:sldMkLst>
          <pc:docMk/>
          <pc:sldMk cId="742587065" sldId="333"/>
        </pc:sldMkLst>
        <pc:spChg chg="mod">
          <ac:chgData name="Aleksandr Solodovnikov" userId="17a0189d346c757b" providerId="LiveId" clId="{3B22E529-3A46-4076-8F40-750CA2BF6DB6}" dt="2022-10-19T06:51:20.856" v="293" actId="20577"/>
          <ac:spMkLst>
            <pc:docMk/>
            <pc:sldMk cId="742587065" sldId="333"/>
            <ac:spMk id="3" creationId="{00000000-0000-0000-0000-000000000000}"/>
          </ac:spMkLst>
        </pc:spChg>
      </pc:sldChg>
      <pc:sldChg chg="del">
        <pc:chgData name="Aleksandr Solodovnikov" userId="17a0189d346c757b" providerId="LiveId" clId="{3B22E529-3A46-4076-8F40-750CA2BF6DB6}" dt="2022-10-19T06:54:00.126" v="319" actId="47"/>
        <pc:sldMkLst>
          <pc:docMk/>
          <pc:sldMk cId="1201341288" sldId="340"/>
        </pc:sldMkLst>
      </pc:sldChg>
      <pc:sldChg chg="del">
        <pc:chgData name="Aleksandr Solodovnikov" userId="17a0189d346c757b" providerId="LiveId" clId="{3B22E529-3A46-4076-8F40-750CA2BF6DB6}" dt="2022-10-19T06:54:01.626" v="320" actId="47"/>
        <pc:sldMkLst>
          <pc:docMk/>
          <pc:sldMk cId="511480554" sldId="346"/>
        </pc:sldMkLst>
      </pc:sldChg>
      <pc:sldChg chg="modSp mod">
        <pc:chgData name="Aleksandr Solodovnikov" userId="17a0189d346c757b" providerId="LiveId" clId="{3B22E529-3A46-4076-8F40-750CA2BF6DB6}" dt="2022-10-19T06:52:08.574" v="294" actId="6549"/>
        <pc:sldMkLst>
          <pc:docMk/>
          <pc:sldMk cId="1736274811" sldId="348"/>
        </pc:sldMkLst>
        <pc:spChg chg="mod">
          <ac:chgData name="Aleksandr Solodovnikov" userId="17a0189d346c757b" providerId="LiveId" clId="{3B22E529-3A46-4076-8F40-750CA2BF6DB6}" dt="2022-10-19T06:52:08.574" v="294" actId="6549"/>
          <ac:spMkLst>
            <pc:docMk/>
            <pc:sldMk cId="1736274811" sldId="348"/>
            <ac:spMk id="7" creationId="{00000000-0000-0000-0000-000000000000}"/>
          </ac:spMkLst>
        </pc:spChg>
      </pc:sldChg>
      <pc:sldChg chg="del">
        <pc:chgData name="Aleksandr Solodovnikov" userId="17a0189d346c757b" providerId="LiveId" clId="{3B22E529-3A46-4076-8F40-750CA2BF6DB6}" dt="2022-10-19T06:52:13.114" v="295" actId="47"/>
        <pc:sldMkLst>
          <pc:docMk/>
          <pc:sldMk cId="3834735776" sldId="362"/>
        </pc:sldMkLst>
      </pc:sldChg>
      <pc:sldChg chg="modSp">
        <pc:chgData name="Aleksandr Solodovnikov" userId="17a0189d346c757b" providerId="LiveId" clId="{3B22E529-3A46-4076-8F40-750CA2BF6DB6}" dt="2022-10-19T06:48:28.806" v="274" actId="20577"/>
        <pc:sldMkLst>
          <pc:docMk/>
          <pc:sldMk cId="1651617027" sldId="379"/>
        </pc:sldMkLst>
        <pc:graphicFrameChg chg="mod">
          <ac:chgData name="Aleksandr Solodovnikov" userId="17a0189d346c757b" providerId="LiveId" clId="{3B22E529-3A46-4076-8F40-750CA2BF6DB6}" dt="2022-10-19T06:48:28.806" v="274" actId="20577"/>
          <ac:graphicFrameMkLst>
            <pc:docMk/>
            <pc:sldMk cId="1651617027" sldId="379"/>
            <ac:graphicFrameMk id="4" creationId="{ADA99415-01A5-493D-8273-B5FBCA08D54E}"/>
          </ac:graphicFrameMkLst>
        </pc:graphicFrameChg>
      </pc:sldChg>
      <pc:sldChg chg="modSp add mod">
        <pc:chgData name="Aleksandr Solodovnikov" userId="17a0189d346c757b" providerId="LiveId" clId="{3B22E529-3A46-4076-8F40-750CA2BF6DB6}" dt="2022-10-19T07:17:00.659" v="338" actId="20577"/>
        <pc:sldMkLst>
          <pc:docMk/>
          <pc:sldMk cId="2064759573" sldId="419"/>
        </pc:sldMkLst>
        <pc:spChg chg="mod">
          <ac:chgData name="Aleksandr Solodovnikov" userId="17a0189d346c757b" providerId="LiveId" clId="{3B22E529-3A46-4076-8F40-750CA2BF6DB6}" dt="2022-10-19T07:15:34.949" v="328" actId="20577"/>
          <ac:spMkLst>
            <pc:docMk/>
            <pc:sldMk cId="2064759573" sldId="419"/>
            <ac:spMk id="2" creationId="{B6087C14-E156-4C74-8318-5B6F164F0B77}"/>
          </ac:spMkLst>
        </pc:spChg>
        <pc:spChg chg="mod">
          <ac:chgData name="Aleksandr Solodovnikov" userId="17a0189d346c757b" providerId="LiveId" clId="{3B22E529-3A46-4076-8F40-750CA2BF6DB6}" dt="2022-10-19T07:17:00.659" v="338" actId="20577"/>
          <ac:spMkLst>
            <pc:docMk/>
            <pc:sldMk cId="2064759573" sldId="419"/>
            <ac:spMk id="4" creationId="{618E1D02-3EC7-4938-8C6E-852F6730F05C}"/>
          </ac:spMkLst>
        </pc:spChg>
      </pc:sldChg>
      <pc:sldChg chg="add">
        <pc:chgData name="Aleksandr Solodovnikov" userId="17a0189d346c757b" providerId="LiveId" clId="{3B22E529-3A46-4076-8F40-750CA2BF6DB6}" dt="2022-10-19T07:15:08.471" v="322"/>
        <pc:sldMkLst>
          <pc:docMk/>
          <pc:sldMk cId="208669629" sldId="420"/>
        </pc:sldMkLst>
      </pc:sldChg>
      <pc:sldChg chg="modSp add mod">
        <pc:chgData name="Aleksandr Solodovnikov" userId="17a0189d346c757b" providerId="LiveId" clId="{3B22E529-3A46-4076-8F40-750CA2BF6DB6}" dt="2022-10-19T07:17:43.193" v="350" actId="20577"/>
        <pc:sldMkLst>
          <pc:docMk/>
          <pc:sldMk cId="828290964" sldId="421"/>
        </pc:sldMkLst>
        <pc:spChg chg="mod">
          <ac:chgData name="Aleksandr Solodovnikov" userId="17a0189d346c757b" providerId="LiveId" clId="{3B22E529-3A46-4076-8F40-750CA2BF6DB6}" dt="2022-10-19T07:17:43.193" v="350" actId="20577"/>
          <ac:spMkLst>
            <pc:docMk/>
            <pc:sldMk cId="828290964" sldId="421"/>
            <ac:spMk id="4" creationId="{618E1D02-3EC7-4938-8C6E-852F6730F05C}"/>
          </ac:spMkLst>
        </pc:spChg>
      </pc:sldChg>
      <pc:sldChg chg="add ord">
        <pc:chgData name="Aleksandr Solodovnikov" userId="17a0189d346c757b" providerId="LiveId" clId="{3B22E529-3A46-4076-8F40-750CA2BF6DB6}" dt="2022-10-19T06:49:15.358" v="277"/>
        <pc:sldMkLst>
          <pc:docMk/>
          <pc:sldMk cId="1374155538" sldId="472"/>
        </pc:sldMkLst>
      </pc:sldChg>
      <pc:sldChg chg="del">
        <pc:chgData name="Aleksandr Solodovnikov" userId="17a0189d346c757b" providerId="LiveId" clId="{3B22E529-3A46-4076-8F40-750CA2BF6DB6}" dt="2022-10-19T06:52:36.483" v="298" actId="47"/>
        <pc:sldMkLst>
          <pc:docMk/>
          <pc:sldMk cId="4060024771" sldId="484"/>
        </pc:sldMkLst>
      </pc:sldChg>
      <pc:sldChg chg="del">
        <pc:chgData name="Aleksandr Solodovnikov" userId="17a0189d346c757b" providerId="LiveId" clId="{3B22E529-3A46-4076-8F40-750CA2BF6DB6}" dt="2022-10-19T06:51:03.802" v="283" actId="47"/>
        <pc:sldMkLst>
          <pc:docMk/>
          <pc:sldMk cId="2291473742" sldId="497"/>
        </pc:sldMkLst>
      </pc:sldChg>
      <pc:sldChg chg="del">
        <pc:chgData name="Aleksandr Solodovnikov" userId="17a0189d346c757b" providerId="LiveId" clId="{3B22E529-3A46-4076-8F40-750CA2BF6DB6}" dt="2022-10-19T06:52:32.823" v="296" actId="47"/>
        <pc:sldMkLst>
          <pc:docMk/>
          <pc:sldMk cId="188337217" sldId="498"/>
        </pc:sldMkLst>
      </pc:sldChg>
      <pc:sldChg chg="del">
        <pc:chgData name="Aleksandr Solodovnikov" userId="17a0189d346c757b" providerId="LiveId" clId="{3B22E529-3A46-4076-8F40-750CA2BF6DB6}" dt="2022-10-19T06:53:09.462" v="308" actId="47"/>
        <pc:sldMkLst>
          <pc:docMk/>
          <pc:sldMk cId="3094961" sldId="504"/>
        </pc:sldMkLst>
      </pc:sldChg>
      <pc:sldChg chg="modSp mod">
        <pc:chgData name="Aleksandr Solodovnikov" userId="17a0189d346c757b" providerId="LiveId" clId="{3B22E529-3A46-4076-8F40-750CA2BF6DB6}" dt="2022-10-19T06:52:51.863" v="301" actId="6549"/>
        <pc:sldMkLst>
          <pc:docMk/>
          <pc:sldMk cId="2115178642" sldId="512"/>
        </pc:sldMkLst>
        <pc:spChg chg="mod">
          <ac:chgData name="Aleksandr Solodovnikov" userId="17a0189d346c757b" providerId="LiveId" clId="{3B22E529-3A46-4076-8F40-750CA2BF6DB6}" dt="2022-10-19T06:52:51.863" v="301" actId="6549"/>
          <ac:spMkLst>
            <pc:docMk/>
            <pc:sldMk cId="2115178642" sldId="512"/>
            <ac:spMk id="3" creationId="{98A75C3B-AAA8-40CC-AE7F-60286939F1A4}"/>
          </ac:spMkLst>
        </pc:spChg>
      </pc:sldChg>
      <pc:sldChg chg="del">
        <pc:chgData name="Aleksandr Solodovnikov" userId="17a0189d346c757b" providerId="LiveId" clId="{3B22E529-3A46-4076-8F40-750CA2BF6DB6}" dt="2022-10-19T06:52:35.463" v="297" actId="47"/>
        <pc:sldMkLst>
          <pc:docMk/>
          <pc:sldMk cId="3288204906" sldId="517"/>
        </pc:sldMkLst>
      </pc:sldChg>
      <pc:sldChg chg="del">
        <pc:chgData name="Aleksandr Solodovnikov" userId="17a0189d346c757b" providerId="LiveId" clId="{3B22E529-3A46-4076-8F40-750CA2BF6DB6}" dt="2022-10-19T06:53:10.107" v="309" actId="47"/>
        <pc:sldMkLst>
          <pc:docMk/>
          <pc:sldMk cId="3951478745" sldId="518"/>
        </pc:sldMkLst>
      </pc:sldChg>
      <pc:sldChg chg="del">
        <pc:chgData name="Aleksandr Solodovnikov" userId="17a0189d346c757b" providerId="LiveId" clId="{3B22E529-3A46-4076-8F40-750CA2BF6DB6}" dt="2022-10-19T06:52:37.683" v="299" actId="47"/>
        <pc:sldMkLst>
          <pc:docMk/>
          <pc:sldMk cId="3447710386" sldId="519"/>
        </pc:sldMkLst>
      </pc:sldChg>
      <pc:sldChg chg="del">
        <pc:chgData name="Aleksandr Solodovnikov" userId="17a0189d346c757b" providerId="LiveId" clId="{3B22E529-3A46-4076-8F40-750CA2BF6DB6}" dt="2022-10-19T06:53:17.707" v="310" actId="47"/>
        <pc:sldMkLst>
          <pc:docMk/>
          <pc:sldMk cId="1989871891" sldId="521"/>
        </pc:sldMkLst>
      </pc:sldChg>
      <pc:sldChg chg="del">
        <pc:chgData name="Aleksandr Solodovnikov" userId="17a0189d346c757b" providerId="LiveId" clId="{3B22E529-3A46-4076-8F40-750CA2BF6DB6}" dt="2022-10-19T06:53:18.412" v="311" actId="47"/>
        <pc:sldMkLst>
          <pc:docMk/>
          <pc:sldMk cId="3509366958" sldId="522"/>
        </pc:sldMkLst>
      </pc:sldChg>
      <pc:sldChg chg="del">
        <pc:chgData name="Aleksandr Solodovnikov" userId="17a0189d346c757b" providerId="LiveId" clId="{3B22E529-3A46-4076-8F40-750CA2BF6DB6}" dt="2022-10-19T06:53:18.922" v="312" actId="47"/>
        <pc:sldMkLst>
          <pc:docMk/>
          <pc:sldMk cId="1242452345" sldId="523"/>
        </pc:sldMkLst>
      </pc:sldChg>
      <pc:sldChg chg="del">
        <pc:chgData name="Aleksandr Solodovnikov" userId="17a0189d346c757b" providerId="LiveId" clId="{3B22E529-3A46-4076-8F40-750CA2BF6DB6}" dt="2022-10-19T06:53:19.492" v="313" actId="47"/>
        <pc:sldMkLst>
          <pc:docMk/>
          <pc:sldMk cId="2194437784" sldId="524"/>
        </pc:sldMkLst>
      </pc:sldChg>
      <pc:sldChg chg="del">
        <pc:chgData name="Aleksandr Solodovnikov" userId="17a0189d346c757b" providerId="LiveId" clId="{3B22E529-3A46-4076-8F40-750CA2BF6DB6}" dt="2022-10-19T06:53:20.142" v="314" actId="47"/>
        <pc:sldMkLst>
          <pc:docMk/>
          <pc:sldMk cId="1592600396" sldId="525"/>
        </pc:sldMkLst>
      </pc:sldChg>
      <pc:sldChg chg="del">
        <pc:chgData name="Aleksandr Solodovnikov" userId="17a0189d346c757b" providerId="LiveId" clId="{3B22E529-3A46-4076-8F40-750CA2BF6DB6}" dt="2022-10-19T06:53:20.642" v="315" actId="47"/>
        <pc:sldMkLst>
          <pc:docMk/>
          <pc:sldMk cId="2023422461" sldId="526"/>
        </pc:sldMkLst>
      </pc:sldChg>
      <pc:sldChg chg="del">
        <pc:chgData name="Aleksandr Solodovnikov" userId="17a0189d346c757b" providerId="LiveId" clId="{3B22E529-3A46-4076-8F40-750CA2BF6DB6}" dt="2022-10-19T06:53:21.212" v="316" actId="47"/>
        <pc:sldMkLst>
          <pc:docMk/>
          <pc:sldMk cId="1177310912" sldId="527"/>
        </pc:sldMkLst>
      </pc:sldChg>
      <pc:sldChg chg="del">
        <pc:chgData name="Aleksandr Solodovnikov" userId="17a0189d346c757b" providerId="LiveId" clId="{3B22E529-3A46-4076-8F40-750CA2BF6DB6}" dt="2022-10-19T06:53:21.778" v="317" actId="47"/>
        <pc:sldMkLst>
          <pc:docMk/>
          <pc:sldMk cId="1025980902" sldId="528"/>
        </pc:sldMkLst>
      </pc:sldChg>
      <pc:sldChg chg="del">
        <pc:chgData name="Aleksandr Solodovnikov" userId="17a0189d346c757b" providerId="LiveId" clId="{3B22E529-3A46-4076-8F40-750CA2BF6DB6}" dt="2022-10-19T06:53:23.122" v="318" actId="47"/>
        <pc:sldMkLst>
          <pc:docMk/>
          <pc:sldMk cId="2046302919" sldId="529"/>
        </pc:sldMkLst>
      </pc:sldChg>
      <pc:sldChg chg="del">
        <pc:chgData name="Aleksandr Solodovnikov" userId="17a0189d346c757b" providerId="LiveId" clId="{3B22E529-3A46-4076-8F40-750CA2BF6DB6}" dt="2022-10-19T06:53:00.243" v="302" actId="47"/>
        <pc:sldMkLst>
          <pc:docMk/>
          <pc:sldMk cId="3687646890" sldId="531"/>
        </pc:sldMkLst>
      </pc:sldChg>
      <pc:sldChg chg="del">
        <pc:chgData name="Aleksandr Solodovnikov" userId="17a0189d346c757b" providerId="LiveId" clId="{3B22E529-3A46-4076-8F40-750CA2BF6DB6}" dt="2022-10-19T06:53:00.722" v="303" actId="47"/>
        <pc:sldMkLst>
          <pc:docMk/>
          <pc:sldMk cId="2212307920" sldId="532"/>
        </pc:sldMkLst>
      </pc:sldChg>
      <pc:sldChg chg="del">
        <pc:chgData name="Aleksandr Solodovnikov" userId="17a0189d346c757b" providerId="LiveId" clId="{3B22E529-3A46-4076-8F40-750CA2BF6DB6}" dt="2022-10-19T06:53:05.307" v="304" actId="47"/>
        <pc:sldMkLst>
          <pc:docMk/>
          <pc:sldMk cId="102264267" sldId="533"/>
        </pc:sldMkLst>
      </pc:sldChg>
      <pc:sldChg chg="del">
        <pc:chgData name="Aleksandr Solodovnikov" userId="17a0189d346c757b" providerId="LiveId" clId="{3B22E529-3A46-4076-8F40-750CA2BF6DB6}" dt="2022-10-19T06:53:05.832" v="305" actId="47"/>
        <pc:sldMkLst>
          <pc:docMk/>
          <pc:sldMk cId="901897225" sldId="534"/>
        </pc:sldMkLst>
      </pc:sldChg>
      <pc:sldChg chg="del">
        <pc:chgData name="Aleksandr Solodovnikov" userId="17a0189d346c757b" providerId="LiveId" clId="{3B22E529-3A46-4076-8F40-750CA2BF6DB6}" dt="2022-10-19T06:53:06.322" v="306" actId="47"/>
        <pc:sldMkLst>
          <pc:docMk/>
          <pc:sldMk cId="537990253" sldId="535"/>
        </pc:sldMkLst>
      </pc:sldChg>
      <pc:sldChg chg="del">
        <pc:chgData name="Aleksandr Solodovnikov" userId="17a0189d346c757b" providerId="LiveId" clId="{3B22E529-3A46-4076-8F40-750CA2BF6DB6}" dt="2022-10-19T06:53:07.232" v="307" actId="47"/>
        <pc:sldMkLst>
          <pc:docMk/>
          <pc:sldMk cId="724213807" sldId="536"/>
        </pc:sldMkLst>
      </pc:sldChg>
      <pc:sldChg chg="del">
        <pc:chgData name="Aleksandr Solodovnikov" userId="17a0189d346c757b" providerId="LiveId" clId="{3B22E529-3A46-4076-8F40-750CA2BF6DB6}" dt="2022-10-19T06:50:48.466" v="278" actId="47"/>
        <pc:sldMkLst>
          <pc:docMk/>
          <pc:sldMk cId="1745362460" sldId="538"/>
        </pc:sldMkLst>
      </pc:sldChg>
      <pc:sldChg chg="del">
        <pc:chgData name="Aleksandr Solodovnikov" userId="17a0189d346c757b" providerId="LiveId" clId="{3B22E529-3A46-4076-8F40-750CA2BF6DB6}" dt="2022-10-19T06:50:49.322" v="279" actId="47"/>
        <pc:sldMkLst>
          <pc:docMk/>
          <pc:sldMk cId="3241807055" sldId="539"/>
        </pc:sldMkLst>
      </pc:sldChg>
      <pc:sldChg chg="del">
        <pc:chgData name="Aleksandr Solodovnikov" userId="17a0189d346c757b" providerId="LiveId" clId="{3B22E529-3A46-4076-8F40-750CA2BF6DB6}" dt="2022-10-19T06:50:54.492" v="280" actId="47"/>
        <pc:sldMkLst>
          <pc:docMk/>
          <pc:sldMk cId="3836808608" sldId="540"/>
        </pc:sldMkLst>
      </pc:sldChg>
      <pc:sldChg chg="del">
        <pc:chgData name="Aleksandr Solodovnikov" userId="17a0189d346c757b" providerId="LiveId" clId="{3B22E529-3A46-4076-8F40-750CA2BF6DB6}" dt="2022-10-19T06:50:57.383" v="281" actId="47"/>
        <pc:sldMkLst>
          <pc:docMk/>
          <pc:sldMk cId="2052998035" sldId="541"/>
        </pc:sldMkLst>
      </pc:sldChg>
      <pc:sldChg chg="del">
        <pc:chgData name="Aleksandr Solodovnikov" userId="17a0189d346c757b" providerId="LiveId" clId="{3B22E529-3A46-4076-8F40-750CA2BF6DB6}" dt="2022-10-19T06:50:57.957" v="282" actId="47"/>
        <pc:sldMkLst>
          <pc:docMk/>
          <pc:sldMk cId="3500711260" sldId="542"/>
        </pc:sldMkLst>
      </pc:sldChg>
      <pc:sldChg chg="del">
        <pc:chgData name="Aleksandr Solodovnikov" userId="17a0189d346c757b" providerId="LiveId" clId="{3B22E529-3A46-4076-8F40-750CA2BF6DB6}" dt="2022-10-19T06:54:06.920" v="321" actId="47"/>
        <pc:sldMkLst>
          <pc:docMk/>
          <pc:sldMk cId="1279851422" sldId="543"/>
        </pc:sldMkLst>
      </pc:sldChg>
      <pc:sldChg chg="addSp delSp modSp new del mod">
        <pc:chgData name="Aleksandr Solodovnikov" userId="17a0189d346c757b" providerId="LiveId" clId="{3B22E529-3A46-4076-8F40-750CA2BF6DB6}" dt="2022-10-19T06:45:50.218" v="272" actId="47"/>
        <pc:sldMkLst>
          <pc:docMk/>
          <pc:sldMk cId="1043593169" sldId="544"/>
        </pc:sldMkLst>
        <pc:spChg chg="del">
          <ac:chgData name="Aleksandr Solodovnikov" userId="17a0189d346c757b" providerId="LiveId" clId="{3B22E529-3A46-4076-8F40-750CA2BF6DB6}" dt="2022-10-19T06:31:50.963" v="67" actId="1032"/>
          <ac:spMkLst>
            <pc:docMk/>
            <pc:sldMk cId="1043593169" sldId="544"/>
            <ac:spMk id="3" creationId="{25C914A1-6B41-4967-686D-288FC118D4AE}"/>
          </ac:spMkLst>
        </pc:spChg>
        <pc:graphicFrameChg chg="add mod modGraphic">
          <ac:chgData name="Aleksandr Solodovnikov" userId="17a0189d346c757b" providerId="LiveId" clId="{3B22E529-3A46-4076-8F40-750CA2BF6DB6}" dt="2022-10-19T06:35:46.867" v="136" actId="13782"/>
          <ac:graphicFrameMkLst>
            <pc:docMk/>
            <pc:sldMk cId="1043593169" sldId="544"/>
            <ac:graphicFrameMk id="4" creationId="{70DEC256-315D-10EF-B528-13A61E1F354D}"/>
          </ac:graphicFrameMkLst>
        </pc:graphicFrameChg>
      </pc:sldChg>
      <pc:sldChg chg="addSp delSp modSp new mod">
        <pc:chgData name="Aleksandr Solodovnikov" userId="17a0189d346c757b" providerId="LiveId" clId="{3B22E529-3A46-4076-8F40-750CA2BF6DB6}" dt="2022-10-19T06:34:56.978" v="135" actId="1076"/>
        <pc:sldMkLst>
          <pc:docMk/>
          <pc:sldMk cId="4141548083" sldId="545"/>
        </pc:sldMkLst>
        <pc:spChg chg="mod">
          <ac:chgData name="Aleksandr Solodovnikov" userId="17a0189d346c757b" providerId="LiveId" clId="{3B22E529-3A46-4076-8F40-750CA2BF6DB6}" dt="2022-10-19T06:34:45.075" v="131" actId="20577"/>
          <ac:spMkLst>
            <pc:docMk/>
            <pc:sldMk cId="4141548083" sldId="545"/>
            <ac:spMk id="2" creationId="{A0344945-288A-2AC2-7567-E291B48F9E40}"/>
          </ac:spMkLst>
        </pc:spChg>
        <pc:spChg chg="del">
          <ac:chgData name="Aleksandr Solodovnikov" userId="17a0189d346c757b" providerId="LiveId" clId="{3B22E529-3A46-4076-8F40-750CA2BF6DB6}" dt="2022-10-19T06:34:48.448" v="132"/>
          <ac:spMkLst>
            <pc:docMk/>
            <pc:sldMk cId="4141548083" sldId="545"/>
            <ac:spMk id="3" creationId="{2AD29AB4-D5ED-DBFC-D1FD-65EF739BC1FA}"/>
          </ac:spMkLst>
        </pc:spChg>
        <pc:picChg chg="add mod">
          <ac:chgData name="Aleksandr Solodovnikov" userId="17a0189d346c757b" providerId="LiveId" clId="{3B22E529-3A46-4076-8F40-750CA2BF6DB6}" dt="2022-10-19T06:34:56.978" v="135" actId="1076"/>
          <ac:picMkLst>
            <pc:docMk/>
            <pc:sldMk cId="4141548083" sldId="545"/>
            <ac:picMk id="4" creationId="{D8DBAF4C-98AC-04FD-734D-C728D6DECAA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335FE-7C9B-4F21-8F8A-6B14B0FF75C7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52D7D34-F238-43DA-B2D4-242C0E309302}">
      <dgm:prSet custT="1"/>
      <dgm:spPr/>
      <dgm:t>
        <a:bodyPr/>
        <a:lstStyle/>
        <a:p>
          <a:r>
            <a:rPr lang="ru-RU" sz="1000" b="1" dirty="0"/>
            <a:t>Клиническое досье</a:t>
          </a:r>
          <a:endParaRPr lang="ru-RU" sz="1000" dirty="0"/>
        </a:p>
      </dgm:t>
    </dgm:pt>
    <dgm:pt modelId="{0E917E56-E3F9-438B-88B8-F711809B452F}" type="parTrans" cxnId="{2AF6AB66-3847-4DA5-885C-B2C58F0A920D}">
      <dgm:prSet/>
      <dgm:spPr/>
      <dgm:t>
        <a:bodyPr/>
        <a:lstStyle/>
        <a:p>
          <a:endParaRPr lang="ru-RU" sz="1800"/>
        </a:p>
      </dgm:t>
    </dgm:pt>
    <dgm:pt modelId="{B5072ABE-80A2-4B32-84F5-8FA2EB599ABF}" type="sibTrans" cxnId="{2AF6AB66-3847-4DA5-885C-B2C58F0A920D}">
      <dgm:prSet/>
      <dgm:spPr/>
      <dgm:t>
        <a:bodyPr/>
        <a:lstStyle/>
        <a:p>
          <a:endParaRPr lang="ru-RU" sz="1800"/>
        </a:p>
      </dgm:t>
    </dgm:pt>
    <dgm:pt modelId="{22451328-9080-47FF-84BC-73C4F6969836}">
      <dgm:prSet custT="1"/>
      <dgm:spPr/>
      <dgm:t>
        <a:bodyPr/>
        <a:lstStyle/>
        <a:p>
          <a:r>
            <a:rPr lang="ru-RU" sz="1000" b="1" dirty="0"/>
            <a:t>Регистрационное досье и регистрация</a:t>
          </a:r>
          <a:endParaRPr lang="ru-RU" sz="1000" dirty="0"/>
        </a:p>
      </dgm:t>
    </dgm:pt>
    <dgm:pt modelId="{060F9532-FE72-42D0-9A5E-2F51C6B24FE8}" type="parTrans" cxnId="{A5F4D888-0385-48C1-A3B3-F9555F1C2E6A}">
      <dgm:prSet/>
      <dgm:spPr/>
      <dgm:t>
        <a:bodyPr/>
        <a:lstStyle/>
        <a:p>
          <a:endParaRPr lang="ru-RU" sz="1800"/>
        </a:p>
      </dgm:t>
    </dgm:pt>
    <dgm:pt modelId="{AF5786BD-10DB-4CA6-9A4C-2B737B38AE40}" type="sibTrans" cxnId="{A5F4D888-0385-48C1-A3B3-F9555F1C2E6A}">
      <dgm:prSet/>
      <dgm:spPr/>
      <dgm:t>
        <a:bodyPr/>
        <a:lstStyle/>
        <a:p>
          <a:endParaRPr lang="ru-RU" sz="1800"/>
        </a:p>
      </dgm:t>
    </dgm:pt>
    <dgm:pt modelId="{004A21C1-2E55-410B-8580-A14CBDA72161}">
      <dgm:prSet custT="1"/>
      <dgm:spPr/>
      <dgm:t>
        <a:bodyPr/>
        <a:lstStyle/>
        <a:p>
          <a:r>
            <a:rPr lang="ru-RU" sz="1000" b="1" i="1" dirty="0"/>
            <a:t>Облачный сервис электронного ОТД</a:t>
          </a:r>
          <a:endParaRPr lang="ru-RU" sz="1000" dirty="0"/>
        </a:p>
      </dgm:t>
    </dgm:pt>
    <dgm:pt modelId="{A175FEB8-12CF-42C0-B87D-8EB8E61EAE49}" type="parTrans" cxnId="{D895D197-EB16-48F8-81C5-033D1D9C3C5C}">
      <dgm:prSet/>
      <dgm:spPr/>
      <dgm:t>
        <a:bodyPr/>
        <a:lstStyle/>
        <a:p>
          <a:endParaRPr lang="ru-RU" sz="1800"/>
        </a:p>
      </dgm:t>
    </dgm:pt>
    <dgm:pt modelId="{87EFDEA8-DC59-402D-9AC2-91675D340D6A}" type="sibTrans" cxnId="{D895D197-EB16-48F8-81C5-033D1D9C3C5C}">
      <dgm:prSet/>
      <dgm:spPr/>
      <dgm:t>
        <a:bodyPr/>
        <a:lstStyle/>
        <a:p>
          <a:endParaRPr lang="ru-RU" sz="1800"/>
        </a:p>
      </dgm:t>
    </dgm:pt>
    <dgm:pt modelId="{789D8F39-1DB8-476D-B03A-AA94CB8CA7DA}">
      <dgm:prSet custT="1"/>
      <dgm:spPr/>
      <dgm:t>
        <a:bodyPr/>
        <a:lstStyle/>
        <a:p>
          <a:r>
            <a:rPr lang="ru-RU" sz="1000" b="1" dirty="0"/>
            <a:t>Биостатистика</a:t>
          </a:r>
          <a:endParaRPr lang="ru-RU" sz="1000" dirty="0"/>
        </a:p>
      </dgm:t>
    </dgm:pt>
    <dgm:pt modelId="{3B142F68-C434-480E-8EB2-F96DF9033DE3}" type="parTrans" cxnId="{745EA9C7-B245-47E8-91B0-06ECB09720D1}">
      <dgm:prSet/>
      <dgm:spPr/>
      <dgm:t>
        <a:bodyPr/>
        <a:lstStyle/>
        <a:p>
          <a:endParaRPr lang="ru-RU" sz="1800"/>
        </a:p>
      </dgm:t>
    </dgm:pt>
    <dgm:pt modelId="{83AA11BC-50E8-431C-B167-B1AC3AE0716A}" type="sibTrans" cxnId="{745EA9C7-B245-47E8-91B0-06ECB09720D1}">
      <dgm:prSet/>
      <dgm:spPr/>
      <dgm:t>
        <a:bodyPr/>
        <a:lstStyle/>
        <a:p>
          <a:endParaRPr lang="ru-RU" sz="1800"/>
        </a:p>
      </dgm:t>
    </dgm:pt>
    <dgm:pt modelId="{BD365D12-9E71-4298-811E-D620D9995E73}">
      <dgm:prSet custT="1"/>
      <dgm:spPr/>
      <dgm:t>
        <a:bodyPr/>
        <a:lstStyle/>
        <a:p>
          <a:r>
            <a:rPr lang="ru-RU" sz="1000" b="1" dirty="0"/>
            <a:t>Фармаконадзор</a:t>
          </a:r>
          <a:endParaRPr lang="ru-RU" sz="1000" dirty="0"/>
        </a:p>
      </dgm:t>
    </dgm:pt>
    <dgm:pt modelId="{29DDE267-70D1-48F2-8DA6-E29353ECE645}" type="parTrans" cxnId="{51412996-8C16-4ED8-B51C-935E43433EEC}">
      <dgm:prSet/>
      <dgm:spPr/>
      <dgm:t>
        <a:bodyPr/>
        <a:lstStyle/>
        <a:p>
          <a:endParaRPr lang="ru-RU" sz="1800"/>
        </a:p>
      </dgm:t>
    </dgm:pt>
    <dgm:pt modelId="{745786F7-59E8-4470-BC1D-501F073ACA2A}" type="sibTrans" cxnId="{51412996-8C16-4ED8-B51C-935E43433EEC}">
      <dgm:prSet/>
      <dgm:spPr/>
      <dgm:t>
        <a:bodyPr/>
        <a:lstStyle/>
        <a:p>
          <a:endParaRPr lang="ru-RU" sz="1800"/>
        </a:p>
      </dgm:t>
    </dgm:pt>
    <dgm:pt modelId="{227C8FA3-49D5-411F-9354-8164163A3E11}">
      <dgm:prSet custT="1"/>
      <dgm:spPr/>
      <dgm:t>
        <a:bodyPr/>
        <a:lstStyle/>
        <a:p>
          <a:r>
            <a:rPr lang="ru-RU" sz="1000" b="1" dirty="0"/>
            <a:t>Экспертиза и консультирование</a:t>
          </a:r>
          <a:endParaRPr lang="ru-RU" sz="1000" dirty="0"/>
        </a:p>
      </dgm:t>
    </dgm:pt>
    <dgm:pt modelId="{C90A44B7-3C47-4D13-B8BF-F72AFF280B85}" type="parTrans" cxnId="{9A830561-B5C0-4F8A-9D1E-C23C19332115}">
      <dgm:prSet/>
      <dgm:spPr/>
      <dgm:t>
        <a:bodyPr/>
        <a:lstStyle/>
        <a:p>
          <a:endParaRPr lang="ru-RU" sz="1800"/>
        </a:p>
      </dgm:t>
    </dgm:pt>
    <dgm:pt modelId="{E2C9A140-7717-4C69-87FB-89B4AED18B03}" type="sibTrans" cxnId="{9A830561-B5C0-4F8A-9D1E-C23C19332115}">
      <dgm:prSet/>
      <dgm:spPr/>
      <dgm:t>
        <a:bodyPr/>
        <a:lstStyle/>
        <a:p>
          <a:endParaRPr lang="ru-RU" sz="1800"/>
        </a:p>
      </dgm:t>
    </dgm:pt>
    <dgm:pt modelId="{E6065485-35A5-4B76-B35A-E920F8C306DA}">
      <dgm:prSet custT="1"/>
      <dgm:spPr/>
      <dgm:t>
        <a:bodyPr/>
        <a:lstStyle/>
        <a:p>
          <a:r>
            <a:rPr lang="ru-RU" sz="1000" b="1" dirty="0"/>
            <a:t>Аудиты и оценка СМК</a:t>
          </a:r>
          <a:endParaRPr lang="ru-RU" sz="1000" dirty="0"/>
        </a:p>
      </dgm:t>
    </dgm:pt>
    <dgm:pt modelId="{95064B12-0C2F-4F08-BBC4-CA0C0B8344CB}" type="parTrans" cxnId="{2A895E23-2499-49A6-A393-D98CE141B338}">
      <dgm:prSet/>
      <dgm:spPr/>
      <dgm:t>
        <a:bodyPr/>
        <a:lstStyle/>
        <a:p>
          <a:endParaRPr lang="ru-RU" sz="1800"/>
        </a:p>
      </dgm:t>
    </dgm:pt>
    <dgm:pt modelId="{3857430E-3FD7-4329-81EA-3ACA2BF9C38A}" type="sibTrans" cxnId="{2A895E23-2499-49A6-A393-D98CE141B338}">
      <dgm:prSet/>
      <dgm:spPr/>
      <dgm:t>
        <a:bodyPr/>
        <a:lstStyle/>
        <a:p>
          <a:endParaRPr lang="ru-RU" sz="1800"/>
        </a:p>
      </dgm:t>
    </dgm:pt>
    <dgm:pt modelId="{FF28154C-6FD4-4A9B-9EE2-764B518EC59E}">
      <dgm:prSet custT="1"/>
      <dgm:spPr/>
      <dgm:t>
        <a:bodyPr/>
        <a:lstStyle/>
        <a:p>
          <a:r>
            <a:rPr lang="ru-RU" sz="1000" b="1" dirty="0"/>
            <a:t>Научный </a:t>
          </a:r>
          <a:r>
            <a:rPr lang="en-US" sz="1000" b="1" dirty="0"/>
            <a:t>medical writing</a:t>
          </a:r>
          <a:endParaRPr lang="ru-RU" sz="1000" dirty="0"/>
        </a:p>
      </dgm:t>
    </dgm:pt>
    <dgm:pt modelId="{BFE8C172-AAD2-4CFC-8963-01B5DC403153}" type="parTrans" cxnId="{AFF0F209-C627-4A8D-8C3A-6DE5958B09C8}">
      <dgm:prSet/>
      <dgm:spPr/>
      <dgm:t>
        <a:bodyPr/>
        <a:lstStyle/>
        <a:p>
          <a:endParaRPr lang="ru-RU" sz="1800"/>
        </a:p>
      </dgm:t>
    </dgm:pt>
    <dgm:pt modelId="{DBE46053-762B-49E2-B7A2-1034788C3364}" type="sibTrans" cxnId="{AFF0F209-C627-4A8D-8C3A-6DE5958B09C8}">
      <dgm:prSet/>
      <dgm:spPr/>
      <dgm:t>
        <a:bodyPr/>
        <a:lstStyle/>
        <a:p>
          <a:endParaRPr lang="ru-RU" sz="1800"/>
        </a:p>
      </dgm:t>
    </dgm:pt>
    <dgm:pt modelId="{3C41FED7-8421-4F4B-AB8D-5FD9EA6ADA94}">
      <dgm:prSet custT="1"/>
      <dgm:spPr/>
      <dgm:t>
        <a:bodyPr/>
        <a:lstStyle/>
        <a:p>
          <a:r>
            <a:rPr lang="ru-RU" sz="800" dirty="0"/>
            <a:t>для лекарственных средств, медицинских изделий, БАД, косметических продуктов и лечебного питания</a:t>
          </a:r>
        </a:p>
      </dgm:t>
    </dgm:pt>
    <dgm:pt modelId="{FFF206DE-6508-4340-97FB-B19F42DBA738}" type="parTrans" cxnId="{7915691D-98B7-4FA5-809D-5C4099AD70B0}">
      <dgm:prSet/>
      <dgm:spPr/>
      <dgm:t>
        <a:bodyPr/>
        <a:lstStyle/>
        <a:p>
          <a:endParaRPr lang="ru-RU" sz="1800"/>
        </a:p>
      </dgm:t>
    </dgm:pt>
    <dgm:pt modelId="{5DECD194-2677-4015-8FE3-BB3A2C220971}" type="sibTrans" cxnId="{7915691D-98B7-4FA5-809D-5C4099AD70B0}">
      <dgm:prSet/>
      <dgm:spPr/>
      <dgm:t>
        <a:bodyPr/>
        <a:lstStyle/>
        <a:p>
          <a:endParaRPr lang="ru-RU" sz="1800"/>
        </a:p>
      </dgm:t>
    </dgm:pt>
    <dgm:pt modelId="{505EF90C-327D-4ABC-97BA-4BE07149A84C}">
      <dgm:prSet custT="1"/>
      <dgm:spPr/>
      <dgm:t>
        <a:bodyPr/>
        <a:lstStyle/>
        <a:p>
          <a:r>
            <a:rPr lang="ru-RU" sz="800" dirty="0"/>
            <a:t>для лекарственных средств и медицинских изделий </a:t>
          </a:r>
          <a:r>
            <a:rPr lang="en-US" sz="800" i="1" dirty="0"/>
            <a:t>(</a:t>
          </a:r>
          <a:r>
            <a:rPr lang="ru-RU" sz="800" i="1" dirty="0"/>
            <a:t>все модули ОТД)</a:t>
          </a:r>
          <a:endParaRPr lang="ru-RU" sz="800" dirty="0"/>
        </a:p>
      </dgm:t>
    </dgm:pt>
    <dgm:pt modelId="{E10F2813-47B6-4FB1-8689-44FCD75F6117}" type="parTrans" cxnId="{D3343FFC-C1E5-4E90-B7E8-1CC28E1683AD}">
      <dgm:prSet/>
      <dgm:spPr/>
      <dgm:t>
        <a:bodyPr/>
        <a:lstStyle/>
        <a:p>
          <a:endParaRPr lang="ru-RU" sz="1800"/>
        </a:p>
      </dgm:t>
    </dgm:pt>
    <dgm:pt modelId="{A979978F-EB5E-4D2D-8C9C-B9AEBF7BD9D3}" type="sibTrans" cxnId="{D3343FFC-C1E5-4E90-B7E8-1CC28E1683AD}">
      <dgm:prSet/>
      <dgm:spPr/>
      <dgm:t>
        <a:bodyPr/>
        <a:lstStyle/>
        <a:p>
          <a:endParaRPr lang="ru-RU" sz="1800"/>
        </a:p>
      </dgm:t>
    </dgm:pt>
    <dgm:pt modelId="{6607EB1B-A952-42D6-9DB4-9567625F1220}">
      <dgm:prSet custT="1"/>
      <dgm:spPr/>
      <dgm:t>
        <a:bodyPr/>
        <a:lstStyle/>
        <a:p>
          <a:r>
            <a:rPr lang="en-US" sz="800" i="1" dirty="0"/>
            <a:t>XML</a:t>
          </a:r>
          <a:r>
            <a:rPr lang="ru-RU" sz="800" i="1" dirty="0"/>
            <a:t> или </a:t>
          </a:r>
          <a:r>
            <a:rPr lang="en-US" sz="800" i="1" dirty="0"/>
            <a:t>XML+PDF</a:t>
          </a:r>
          <a:endParaRPr lang="ru-RU" sz="800" dirty="0"/>
        </a:p>
      </dgm:t>
    </dgm:pt>
    <dgm:pt modelId="{65D4CBFB-5338-4AA5-B9C8-C4310C291A2C}" type="parTrans" cxnId="{707A298D-3577-4E12-8B97-1B122D151E7F}">
      <dgm:prSet/>
      <dgm:spPr/>
      <dgm:t>
        <a:bodyPr/>
        <a:lstStyle/>
        <a:p>
          <a:endParaRPr lang="ru-RU" sz="1800"/>
        </a:p>
      </dgm:t>
    </dgm:pt>
    <dgm:pt modelId="{C1EFE6AC-9794-4123-BD88-047BB752A0F7}" type="sibTrans" cxnId="{707A298D-3577-4E12-8B97-1B122D151E7F}">
      <dgm:prSet/>
      <dgm:spPr/>
      <dgm:t>
        <a:bodyPr/>
        <a:lstStyle/>
        <a:p>
          <a:endParaRPr lang="ru-RU" sz="1800"/>
        </a:p>
      </dgm:t>
    </dgm:pt>
    <dgm:pt modelId="{C1D91493-6669-420C-AE40-438FAC9C8BA9}">
      <dgm:prSet custT="1"/>
      <dgm:spPr/>
      <dgm:t>
        <a:bodyPr/>
        <a:lstStyle/>
        <a:p>
          <a:r>
            <a:rPr lang="ru-RU" sz="800" i="1" dirty="0"/>
            <a:t>обоснование объема выборки, планы статистического анализа, статистические отчеты, итоговые клинические отчеты, статистический вклад в контроль и зачистку данных</a:t>
          </a:r>
          <a:endParaRPr lang="ru-RU" sz="800" dirty="0"/>
        </a:p>
      </dgm:t>
    </dgm:pt>
    <dgm:pt modelId="{33627E03-7519-42FE-8BE5-90C29179476B}" type="parTrans" cxnId="{CE49B2D8-6A59-477E-88CF-30F3E66F3EF8}">
      <dgm:prSet/>
      <dgm:spPr/>
      <dgm:t>
        <a:bodyPr/>
        <a:lstStyle/>
        <a:p>
          <a:endParaRPr lang="ru-RU" sz="1800"/>
        </a:p>
      </dgm:t>
    </dgm:pt>
    <dgm:pt modelId="{DDE11A08-5ACF-45C4-A6CB-C27EEF15D95B}" type="sibTrans" cxnId="{CE49B2D8-6A59-477E-88CF-30F3E66F3EF8}">
      <dgm:prSet/>
      <dgm:spPr/>
      <dgm:t>
        <a:bodyPr/>
        <a:lstStyle/>
        <a:p>
          <a:endParaRPr lang="ru-RU" sz="1800"/>
        </a:p>
      </dgm:t>
    </dgm:pt>
    <dgm:pt modelId="{1FA03BE9-FEA4-40A0-AC3C-BB4CA46E7AA7}">
      <dgm:prSet custT="1"/>
      <dgm:spPr/>
      <dgm:t>
        <a:bodyPr/>
        <a:lstStyle/>
        <a:p>
          <a:r>
            <a:rPr lang="en-US" sz="1000" b="1" dirty="0"/>
            <a:t>Data management</a:t>
          </a:r>
          <a:endParaRPr lang="ru-RU" sz="1000" dirty="0"/>
        </a:p>
      </dgm:t>
    </dgm:pt>
    <dgm:pt modelId="{AD5A15D4-3B0A-47B2-88F8-104319C00926}" type="sibTrans" cxnId="{F8F55DE4-8F78-44D4-8124-B1E0963031B0}">
      <dgm:prSet/>
      <dgm:spPr/>
      <dgm:t>
        <a:bodyPr/>
        <a:lstStyle/>
        <a:p>
          <a:endParaRPr lang="ru-RU" sz="1800"/>
        </a:p>
      </dgm:t>
    </dgm:pt>
    <dgm:pt modelId="{A2853F3D-87DD-4718-BC38-C59EF490BE33}" type="parTrans" cxnId="{F8F55DE4-8F78-44D4-8124-B1E0963031B0}">
      <dgm:prSet/>
      <dgm:spPr/>
      <dgm:t>
        <a:bodyPr/>
        <a:lstStyle/>
        <a:p>
          <a:endParaRPr lang="ru-RU" sz="1800"/>
        </a:p>
      </dgm:t>
    </dgm:pt>
    <dgm:pt modelId="{1E9E4F41-D4CC-41E1-8CD0-4E5F145A2D6F}">
      <dgm:prSet custT="1"/>
      <dgm:spPr/>
      <dgm:t>
        <a:bodyPr/>
        <a:lstStyle/>
        <a:p>
          <a:r>
            <a:rPr lang="ru-RU" sz="800" b="1" i="1" dirty="0"/>
            <a:t>электронная ИРК и система </a:t>
          </a:r>
          <a:r>
            <a:rPr lang="en-US" sz="800" b="1" i="1" dirty="0"/>
            <a:t>IWRS</a:t>
          </a:r>
          <a:endParaRPr lang="ru-RU" sz="800" dirty="0"/>
        </a:p>
      </dgm:t>
    </dgm:pt>
    <dgm:pt modelId="{55CDFCC7-9D1B-4431-8062-670CDACBBFBA}" type="parTrans" cxnId="{3A3226F8-E791-46EC-952E-6428E24D5EE9}">
      <dgm:prSet/>
      <dgm:spPr/>
      <dgm:t>
        <a:bodyPr/>
        <a:lstStyle/>
        <a:p>
          <a:endParaRPr lang="ru-RU" sz="1800"/>
        </a:p>
      </dgm:t>
    </dgm:pt>
    <dgm:pt modelId="{A02B3D4C-4154-4CA7-9CCA-91F93F4B620B}" type="sibTrans" cxnId="{3A3226F8-E791-46EC-952E-6428E24D5EE9}">
      <dgm:prSet/>
      <dgm:spPr/>
      <dgm:t>
        <a:bodyPr/>
        <a:lstStyle/>
        <a:p>
          <a:endParaRPr lang="ru-RU" sz="1800"/>
        </a:p>
      </dgm:t>
    </dgm:pt>
    <dgm:pt modelId="{07D5E2BA-66F4-4808-8152-9E424B93FD7B}">
      <dgm:prSet custT="1"/>
      <dgm:spPr/>
      <dgm:t>
        <a:bodyPr/>
        <a:lstStyle/>
        <a:p>
          <a:r>
            <a:rPr lang="ru-RU" sz="800" dirty="0"/>
            <a:t>ПООБ/РООБ</a:t>
          </a:r>
        </a:p>
      </dgm:t>
    </dgm:pt>
    <dgm:pt modelId="{25B0B1F1-9F47-41FE-81F0-E141C806719A}" type="parTrans" cxnId="{B68579C9-FC9E-41C1-BDD8-537ABDFE7FE0}">
      <dgm:prSet/>
      <dgm:spPr/>
      <dgm:t>
        <a:bodyPr/>
        <a:lstStyle/>
        <a:p>
          <a:endParaRPr lang="ru-RU" sz="1800"/>
        </a:p>
      </dgm:t>
    </dgm:pt>
    <dgm:pt modelId="{60323CB0-FEB1-4FBF-9302-A05EE420608A}" type="sibTrans" cxnId="{B68579C9-FC9E-41C1-BDD8-537ABDFE7FE0}">
      <dgm:prSet/>
      <dgm:spPr/>
      <dgm:t>
        <a:bodyPr/>
        <a:lstStyle/>
        <a:p>
          <a:endParaRPr lang="ru-RU" sz="1800"/>
        </a:p>
      </dgm:t>
    </dgm:pt>
    <dgm:pt modelId="{39351CCE-5A7B-4B9A-9166-7E4EFEE01DFE}">
      <dgm:prSet custT="1"/>
      <dgm:spPr/>
      <dgm:t>
        <a:bodyPr/>
        <a:lstStyle/>
        <a:p>
          <a:r>
            <a:rPr lang="ru-RU" sz="800" i="1" dirty="0"/>
            <a:t>разработка и рецензирование доклинической и клинической стратегии разработки лекарственных средств и медицинских изделий, рецензирование документов, экспертные заключения / справки</a:t>
          </a:r>
          <a:endParaRPr lang="ru-RU" sz="800" dirty="0"/>
        </a:p>
      </dgm:t>
    </dgm:pt>
    <dgm:pt modelId="{BD0F87C1-5500-47FD-88A0-363D97BB6D07}" type="parTrans" cxnId="{8F50B130-15D9-4FCB-8CE4-1F4941DF7E93}">
      <dgm:prSet/>
      <dgm:spPr/>
      <dgm:t>
        <a:bodyPr/>
        <a:lstStyle/>
        <a:p>
          <a:endParaRPr lang="ru-RU" sz="1800"/>
        </a:p>
      </dgm:t>
    </dgm:pt>
    <dgm:pt modelId="{E8B169BD-F984-484A-9862-9FD4E9FEDD44}" type="sibTrans" cxnId="{8F50B130-15D9-4FCB-8CE4-1F4941DF7E93}">
      <dgm:prSet/>
      <dgm:spPr/>
      <dgm:t>
        <a:bodyPr/>
        <a:lstStyle/>
        <a:p>
          <a:endParaRPr lang="ru-RU" sz="1800"/>
        </a:p>
      </dgm:t>
    </dgm:pt>
    <dgm:pt modelId="{24AB07EA-67D3-499E-91F5-37A67EA2F533}">
      <dgm:prSet custT="1"/>
      <dgm:spPr/>
      <dgm:t>
        <a:bodyPr/>
        <a:lstStyle/>
        <a:p>
          <a:r>
            <a:rPr lang="ru-RU" sz="800" i="1" dirty="0"/>
            <a:t>Аудиты процессов / СМК</a:t>
          </a:r>
        </a:p>
      </dgm:t>
    </dgm:pt>
    <dgm:pt modelId="{2F5F9EDD-A06F-436B-8868-80DC5A7A055C}" type="parTrans" cxnId="{886E4901-1F00-4202-8A32-C8A26EFE53D2}">
      <dgm:prSet/>
      <dgm:spPr/>
      <dgm:t>
        <a:bodyPr/>
        <a:lstStyle/>
        <a:p>
          <a:endParaRPr lang="ru-RU" sz="1800"/>
        </a:p>
      </dgm:t>
    </dgm:pt>
    <dgm:pt modelId="{44970021-E761-47E8-BE0D-4C20C6CBEB64}" type="sibTrans" cxnId="{886E4901-1F00-4202-8A32-C8A26EFE53D2}">
      <dgm:prSet/>
      <dgm:spPr/>
      <dgm:t>
        <a:bodyPr/>
        <a:lstStyle/>
        <a:p>
          <a:endParaRPr lang="ru-RU" sz="1800"/>
        </a:p>
      </dgm:t>
    </dgm:pt>
    <dgm:pt modelId="{696FE1CC-5DC9-4891-BB70-0C1FE84C288D}">
      <dgm:prSet custT="1"/>
      <dgm:spPr/>
      <dgm:t>
        <a:bodyPr/>
        <a:lstStyle/>
        <a:p>
          <a:r>
            <a:rPr lang="ru-RU" sz="800" i="1" dirty="0"/>
            <a:t>статьи</a:t>
          </a:r>
          <a:endParaRPr lang="ru-RU" sz="800" dirty="0"/>
        </a:p>
      </dgm:t>
    </dgm:pt>
    <dgm:pt modelId="{EDE109CE-F52C-4CDD-A9C3-4B9B3C8FD07F}" type="parTrans" cxnId="{C5EBA409-D9C3-4373-9150-CCF53FD312D4}">
      <dgm:prSet/>
      <dgm:spPr/>
      <dgm:t>
        <a:bodyPr/>
        <a:lstStyle/>
        <a:p>
          <a:endParaRPr lang="ru-RU" sz="1800"/>
        </a:p>
      </dgm:t>
    </dgm:pt>
    <dgm:pt modelId="{FEA40881-D8AF-4F0A-845E-635A74278B1D}" type="sibTrans" cxnId="{C5EBA409-D9C3-4373-9150-CCF53FD312D4}">
      <dgm:prSet/>
      <dgm:spPr/>
      <dgm:t>
        <a:bodyPr/>
        <a:lstStyle/>
        <a:p>
          <a:endParaRPr lang="ru-RU" sz="1800"/>
        </a:p>
      </dgm:t>
    </dgm:pt>
    <dgm:pt modelId="{F2B3CFDF-0F02-4154-92CD-FBD856648646}">
      <dgm:prSet custT="1"/>
      <dgm:spPr/>
      <dgm:t>
        <a:bodyPr/>
        <a:lstStyle/>
        <a:p>
          <a:r>
            <a:rPr lang="ru-RU" sz="800" dirty="0"/>
            <a:t>дизайн ИРК, разработка БД, работа с уточняющими запросами, отчетность, валидация данных, зачистка базы данных, услуги по вводу данных</a:t>
          </a:r>
        </a:p>
      </dgm:t>
    </dgm:pt>
    <dgm:pt modelId="{7DB27137-EDB4-4EE1-BABE-62E2F8868149}" type="parTrans" cxnId="{3D55B6AE-6BA1-41E2-9C0B-769D8C760BC5}">
      <dgm:prSet/>
      <dgm:spPr/>
      <dgm:t>
        <a:bodyPr/>
        <a:lstStyle/>
        <a:p>
          <a:endParaRPr lang="ru-RU"/>
        </a:p>
      </dgm:t>
    </dgm:pt>
    <dgm:pt modelId="{95BD3649-01EB-424D-9795-35B87E609963}" type="sibTrans" cxnId="{3D55B6AE-6BA1-41E2-9C0B-769D8C760BC5}">
      <dgm:prSet/>
      <dgm:spPr/>
      <dgm:t>
        <a:bodyPr/>
        <a:lstStyle/>
        <a:p>
          <a:endParaRPr lang="ru-RU"/>
        </a:p>
      </dgm:t>
    </dgm:pt>
    <dgm:pt modelId="{09CFA333-A56A-4C29-BCBE-E1DA4D115E46}">
      <dgm:prSet custT="1"/>
      <dgm:spPr/>
      <dgm:t>
        <a:bodyPr/>
        <a:lstStyle/>
        <a:p>
          <a:r>
            <a:rPr lang="ru-RU" sz="800" i="1" dirty="0"/>
            <a:t>хранение и версионирование документов</a:t>
          </a:r>
        </a:p>
      </dgm:t>
    </dgm:pt>
    <dgm:pt modelId="{7FDD4D8E-B330-4EA1-B00E-0503BA433A8B}" type="parTrans" cxnId="{B2B311DF-50DA-41F7-B645-4BCF76A13D2F}">
      <dgm:prSet/>
      <dgm:spPr/>
      <dgm:t>
        <a:bodyPr/>
        <a:lstStyle/>
        <a:p>
          <a:endParaRPr lang="ru-RU"/>
        </a:p>
      </dgm:t>
    </dgm:pt>
    <dgm:pt modelId="{1193620F-C412-4B6E-8061-5E4D91147892}" type="sibTrans" cxnId="{B2B311DF-50DA-41F7-B645-4BCF76A13D2F}">
      <dgm:prSet/>
      <dgm:spPr/>
      <dgm:t>
        <a:bodyPr/>
        <a:lstStyle/>
        <a:p>
          <a:endParaRPr lang="ru-RU"/>
        </a:p>
      </dgm:t>
    </dgm:pt>
    <dgm:pt modelId="{33C91A4D-A8FA-4E27-8A51-84CB42EFC756}">
      <dgm:prSet custT="1"/>
      <dgm:spPr/>
      <dgm:t>
        <a:bodyPr/>
        <a:lstStyle/>
        <a:p>
          <a:r>
            <a:rPr lang="ru-RU" sz="800" i="1" dirty="0"/>
            <a:t>жизненный цикл досье</a:t>
          </a:r>
        </a:p>
      </dgm:t>
    </dgm:pt>
    <dgm:pt modelId="{F5039652-35FD-4472-BC48-4C2D870BCD37}" type="parTrans" cxnId="{052BE602-29B5-4574-A810-FB86915F0128}">
      <dgm:prSet/>
      <dgm:spPr/>
      <dgm:t>
        <a:bodyPr/>
        <a:lstStyle/>
        <a:p>
          <a:endParaRPr lang="ru-RU"/>
        </a:p>
      </dgm:t>
    </dgm:pt>
    <dgm:pt modelId="{FBE2DA52-B2B5-4254-BC88-D3359EB362F1}" type="sibTrans" cxnId="{052BE602-29B5-4574-A810-FB86915F0128}">
      <dgm:prSet/>
      <dgm:spPr/>
      <dgm:t>
        <a:bodyPr/>
        <a:lstStyle/>
        <a:p>
          <a:endParaRPr lang="ru-RU"/>
        </a:p>
      </dgm:t>
    </dgm:pt>
    <dgm:pt modelId="{8FD2D828-FB4D-4991-A9A7-8174301128A4}">
      <dgm:prSet custT="1"/>
      <dgm:spPr/>
      <dgm:t>
        <a:bodyPr/>
        <a:lstStyle/>
        <a:p>
          <a:r>
            <a:rPr lang="ru-RU" sz="800" i="1" dirty="0"/>
            <a:t>индивидуальное безопасное облако</a:t>
          </a:r>
        </a:p>
      </dgm:t>
    </dgm:pt>
    <dgm:pt modelId="{2FB57CAE-1E25-47B2-96E7-D54ECCE32CDA}" type="parTrans" cxnId="{B5798660-B37F-4D1A-8773-2307239D26DC}">
      <dgm:prSet/>
      <dgm:spPr/>
      <dgm:t>
        <a:bodyPr/>
        <a:lstStyle/>
        <a:p>
          <a:endParaRPr lang="ru-RU"/>
        </a:p>
      </dgm:t>
    </dgm:pt>
    <dgm:pt modelId="{6A923C28-AA68-4311-8BFE-21BE7B69BDB7}" type="sibTrans" cxnId="{B5798660-B37F-4D1A-8773-2307239D26DC}">
      <dgm:prSet/>
      <dgm:spPr/>
      <dgm:t>
        <a:bodyPr/>
        <a:lstStyle/>
        <a:p>
          <a:endParaRPr lang="ru-RU"/>
        </a:p>
      </dgm:t>
    </dgm:pt>
    <dgm:pt modelId="{57DEEFF0-549B-4577-91FD-AC986729BA7B}">
      <dgm:prSet custT="1"/>
      <dgm:spPr/>
      <dgm:t>
        <a:bodyPr/>
        <a:lstStyle/>
        <a:p>
          <a:r>
            <a:rPr lang="ru-RU" sz="800" i="1" dirty="0"/>
            <a:t>концепция, синопсис, протокол, БИ, ИЛП-ФИС, дневники, опросники, шкалы</a:t>
          </a:r>
          <a:endParaRPr lang="ru-RU" sz="800" dirty="0"/>
        </a:p>
      </dgm:t>
    </dgm:pt>
    <dgm:pt modelId="{E7D2DA8C-338D-438B-AEC8-CD8233AEE619}" type="parTrans" cxnId="{7A803BBF-1C72-467B-818D-985A831BB1F3}">
      <dgm:prSet/>
      <dgm:spPr/>
      <dgm:t>
        <a:bodyPr/>
        <a:lstStyle/>
        <a:p>
          <a:endParaRPr lang="ru-RU"/>
        </a:p>
      </dgm:t>
    </dgm:pt>
    <dgm:pt modelId="{E5B45784-33A6-4CF5-B2AA-29D15FD3DCF0}" type="sibTrans" cxnId="{7A803BBF-1C72-467B-818D-985A831BB1F3}">
      <dgm:prSet/>
      <dgm:spPr/>
      <dgm:t>
        <a:bodyPr/>
        <a:lstStyle/>
        <a:p>
          <a:endParaRPr lang="ru-RU"/>
        </a:p>
      </dgm:t>
    </dgm:pt>
    <dgm:pt modelId="{EC8F9D61-D1AD-428E-BEAC-4EFD82908736}">
      <dgm:prSet custT="1"/>
      <dgm:spPr/>
      <dgm:t>
        <a:bodyPr/>
        <a:lstStyle/>
        <a:p>
          <a:r>
            <a:rPr lang="ru-RU" sz="800" dirty="0"/>
            <a:t>Разработка ОХЛП и ЛВ, пользовательское тестирование ЛВ</a:t>
          </a:r>
        </a:p>
      </dgm:t>
    </dgm:pt>
    <dgm:pt modelId="{1B13FDB7-DF75-4E3F-A89A-E629172C2787}" type="parTrans" cxnId="{FB7C115B-41D1-447F-9378-AF0F9729326D}">
      <dgm:prSet/>
      <dgm:spPr/>
      <dgm:t>
        <a:bodyPr/>
        <a:lstStyle/>
        <a:p>
          <a:endParaRPr lang="ru-RU"/>
        </a:p>
      </dgm:t>
    </dgm:pt>
    <dgm:pt modelId="{1982D1A7-F79C-4D1E-9846-6B626ED33A67}" type="sibTrans" cxnId="{FB7C115B-41D1-447F-9378-AF0F9729326D}">
      <dgm:prSet/>
      <dgm:spPr/>
      <dgm:t>
        <a:bodyPr/>
        <a:lstStyle/>
        <a:p>
          <a:endParaRPr lang="ru-RU"/>
        </a:p>
      </dgm:t>
    </dgm:pt>
    <dgm:pt modelId="{9C958574-B611-44F8-B575-012A0D500F94}">
      <dgm:prSet custT="1"/>
      <dgm:spPr/>
      <dgm:t>
        <a:bodyPr/>
        <a:lstStyle/>
        <a:p>
          <a:r>
            <a:rPr lang="ru-RU" sz="800" dirty="0"/>
            <a:t>планы управления рисками</a:t>
          </a:r>
        </a:p>
      </dgm:t>
    </dgm:pt>
    <dgm:pt modelId="{6C059DD6-50F7-40D2-8A23-C9160372B6B9}" type="parTrans" cxnId="{81294973-71D1-4B6C-B1AF-2B0B63B1F46F}">
      <dgm:prSet/>
      <dgm:spPr/>
      <dgm:t>
        <a:bodyPr/>
        <a:lstStyle/>
        <a:p>
          <a:endParaRPr lang="ru-RU"/>
        </a:p>
      </dgm:t>
    </dgm:pt>
    <dgm:pt modelId="{B427D32D-9FCC-49DD-9713-3802770B377D}" type="sibTrans" cxnId="{81294973-71D1-4B6C-B1AF-2B0B63B1F46F}">
      <dgm:prSet/>
      <dgm:spPr/>
      <dgm:t>
        <a:bodyPr/>
        <a:lstStyle/>
        <a:p>
          <a:endParaRPr lang="ru-RU"/>
        </a:p>
      </dgm:t>
    </dgm:pt>
    <dgm:pt modelId="{F5FC3348-351D-4467-A12A-6FAB2FA9AD44}">
      <dgm:prSet custT="1"/>
      <dgm:spPr/>
      <dgm:t>
        <a:bodyPr/>
        <a:lstStyle/>
        <a:p>
          <a:r>
            <a:rPr lang="ru-RU" sz="800" dirty="0" err="1"/>
            <a:t>СОПы</a:t>
          </a:r>
          <a:r>
            <a:rPr lang="ru-RU" sz="800" dirty="0"/>
            <a:t> ФН</a:t>
          </a:r>
        </a:p>
      </dgm:t>
    </dgm:pt>
    <dgm:pt modelId="{1712EA9B-F4A3-4AF9-8A95-0B344C599ADB}" type="parTrans" cxnId="{485A5A40-2359-4B50-B03F-55ABCFF06C64}">
      <dgm:prSet/>
      <dgm:spPr/>
      <dgm:t>
        <a:bodyPr/>
        <a:lstStyle/>
        <a:p>
          <a:endParaRPr lang="ru-RU"/>
        </a:p>
      </dgm:t>
    </dgm:pt>
    <dgm:pt modelId="{FCECA2E6-051C-45C1-9982-F02A27BE8E36}" type="sibTrans" cxnId="{485A5A40-2359-4B50-B03F-55ABCFF06C64}">
      <dgm:prSet/>
      <dgm:spPr/>
      <dgm:t>
        <a:bodyPr/>
        <a:lstStyle/>
        <a:p>
          <a:endParaRPr lang="ru-RU"/>
        </a:p>
      </dgm:t>
    </dgm:pt>
    <dgm:pt modelId="{8C155B35-A567-458E-A1FF-7656249CD691}">
      <dgm:prSet custT="1"/>
      <dgm:spPr/>
      <dgm:t>
        <a:bodyPr/>
        <a:lstStyle/>
        <a:p>
          <a:r>
            <a:rPr lang="ru-RU" sz="800" dirty="0"/>
            <a:t>мониторинг литературы, медицинский мониторинг</a:t>
          </a:r>
        </a:p>
      </dgm:t>
    </dgm:pt>
    <dgm:pt modelId="{64941238-AB87-44B1-B24E-7CC96EB714BA}" type="parTrans" cxnId="{5E52134E-C51D-4624-BF69-1050BFCC5BBB}">
      <dgm:prSet/>
      <dgm:spPr/>
      <dgm:t>
        <a:bodyPr/>
        <a:lstStyle/>
        <a:p>
          <a:endParaRPr lang="ru-RU"/>
        </a:p>
      </dgm:t>
    </dgm:pt>
    <dgm:pt modelId="{F09AC575-22A0-469B-8D31-4008D2D5C5EB}" type="sibTrans" cxnId="{5E52134E-C51D-4624-BF69-1050BFCC5BBB}">
      <dgm:prSet/>
      <dgm:spPr/>
      <dgm:t>
        <a:bodyPr/>
        <a:lstStyle/>
        <a:p>
          <a:endParaRPr lang="ru-RU"/>
        </a:p>
      </dgm:t>
    </dgm:pt>
    <dgm:pt modelId="{5529547E-E2DC-4ECB-A709-647938D2668B}">
      <dgm:prSet custT="1"/>
      <dgm:spPr/>
      <dgm:t>
        <a:bodyPr/>
        <a:lstStyle/>
        <a:p>
          <a:r>
            <a:rPr lang="ru-RU" sz="800" i="1" dirty="0"/>
            <a:t>систематические обзоры, мета-анализ</a:t>
          </a:r>
          <a:endParaRPr lang="ru-RU" sz="800" dirty="0"/>
        </a:p>
      </dgm:t>
    </dgm:pt>
    <dgm:pt modelId="{9C19F429-813E-47E1-846E-90B65733FA90}" type="parTrans" cxnId="{9F8C7A06-2064-49F3-8A8A-9219BEB13E4F}">
      <dgm:prSet/>
      <dgm:spPr/>
      <dgm:t>
        <a:bodyPr/>
        <a:lstStyle/>
        <a:p>
          <a:endParaRPr lang="ru-RU"/>
        </a:p>
      </dgm:t>
    </dgm:pt>
    <dgm:pt modelId="{91AE4D8A-C1E4-49B6-A521-7844AA46331C}" type="sibTrans" cxnId="{9F8C7A06-2064-49F3-8A8A-9219BEB13E4F}">
      <dgm:prSet/>
      <dgm:spPr/>
      <dgm:t>
        <a:bodyPr/>
        <a:lstStyle/>
        <a:p>
          <a:endParaRPr lang="ru-RU"/>
        </a:p>
      </dgm:t>
    </dgm:pt>
    <dgm:pt modelId="{3C1C32A6-425C-4914-BBBB-08F13BDE4D96}">
      <dgm:prSet custT="1"/>
      <dgm:spPr/>
      <dgm:t>
        <a:bodyPr/>
        <a:lstStyle/>
        <a:p>
          <a:r>
            <a:rPr lang="ru-RU" sz="800" i="1" dirty="0"/>
            <a:t>постеры и презентации</a:t>
          </a:r>
          <a:endParaRPr lang="ru-RU" sz="800" dirty="0"/>
        </a:p>
      </dgm:t>
    </dgm:pt>
    <dgm:pt modelId="{A13691A9-1D7F-4563-B9E5-C67720733DB8}" type="parTrans" cxnId="{C2B32CCF-2F78-4385-82DF-2CCB9C85D7A6}">
      <dgm:prSet/>
      <dgm:spPr/>
      <dgm:t>
        <a:bodyPr/>
        <a:lstStyle/>
        <a:p>
          <a:endParaRPr lang="ru-RU"/>
        </a:p>
      </dgm:t>
    </dgm:pt>
    <dgm:pt modelId="{B6531A5D-1286-4D27-8A67-0BED54F73066}" type="sibTrans" cxnId="{C2B32CCF-2F78-4385-82DF-2CCB9C85D7A6}">
      <dgm:prSet/>
      <dgm:spPr/>
      <dgm:t>
        <a:bodyPr/>
        <a:lstStyle/>
        <a:p>
          <a:endParaRPr lang="ru-RU"/>
        </a:p>
      </dgm:t>
    </dgm:pt>
    <dgm:pt modelId="{E08DF7B9-E7E5-48CD-9464-4AC82A1A8261}">
      <dgm:prSet custT="1"/>
      <dgm:spPr/>
      <dgm:t>
        <a:bodyPr/>
        <a:lstStyle/>
        <a:p>
          <a:r>
            <a:rPr lang="ru-RU" sz="800" i="1" dirty="0"/>
            <a:t>материалы для пациентов и врачей</a:t>
          </a:r>
          <a:endParaRPr lang="ru-RU" sz="800" dirty="0"/>
        </a:p>
      </dgm:t>
    </dgm:pt>
    <dgm:pt modelId="{6BB4D69C-50BA-43CD-A91B-5A206498FE25}" type="parTrans" cxnId="{8FA7A0F6-40AB-4836-A9B0-BA5C5E07673D}">
      <dgm:prSet/>
      <dgm:spPr/>
      <dgm:t>
        <a:bodyPr/>
        <a:lstStyle/>
        <a:p>
          <a:endParaRPr lang="ru-RU"/>
        </a:p>
      </dgm:t>
    </dgm:pt>
    <dgm:pt modelId="{5CFB3044-D87D-4B47-91A4-8D825C0A9A16}" type="sibTrans" cxnId="{8FA7A0F6-40AB-4836-A9B0-BA5C5E07673D}">
      <dgm:prSet/>
      <dgm:spPr/>
      <dgm:t>
        <a:bodyPr/>
        <a:lstStyle/>
        <a:p>
          <a:endParaRPr lang="ru-RU"/>
        </a:p>
      </dgm:t>
    </dgm:pt>
    <dgm:pt modelId="{FD15D005-44E8-412B-A2A2-96E20A08CE4E}">
      <dgm:prSet custT="1"/>
      <dgm:spPr/>
      <dgm:t>
        <a:bodyPr/>
        <a:lstStyle/>
        <a:p>
          <a:r>
            <a:rPr lang="ru-RU" sz="800" dirty="0"/>
            <a:t>Услуги регистрации в РФ (подача досье)</a:t>
          </a:r>
        </a:p>
      </dgm:t>
    </dgm:pt>
    <dgm:pt modelId="{AD97F17D-3A29-459D-AC8A-4E19109CD5F8}" type="parTrans" cxnId="{606DDF59-AFD4-46F1-B465-F4A4FF6C3BA0}">
      <dgm:prSet/>
      <dgm:spPr/>
      <dgm:t>
        <a:bodyPr/>
        <a:lstStyle/>
        <a:p>
          <a:endParaRPr lang="ru-RU"/>
        </a:p>
      </dgm:t>
    </dgm:pt>
    <dgm:pt modelId="{8CF7EB83-D3A0-4B92-998E-F7259C4E51FE}" type="sibTrans" cxnId="{606DDF59-AFD4-46F1-B465-F4A4FF6C3BA0}">
      <dgm:prSet/>
      <dgm:spPr/>
      <dgm:t>
        <a:bodyPr/>
        <a:lstStyle/>
        <a:p>
          <a:endParaRPr lang="ru-RU"/>
        </a:p>
      </dgm:t>
    </dgm:pt>
    <dgm:pt modelId="{8F4D2255-8A53-48A0-B569-3181542E23E0}">
      <dgm:prSet custT="1"/>
      <dgm:spPr/>
      <dgm:t>
        <a:bodyPr/>
        <a:lstStyle/>
        <a:p>
          <a:r>
            <a:rPr lang="ru-RU" sz="800" i="1" dirty="0"/>
            <a:t>Аудит клинического центра</a:t>
          </a:r>
        </a:p>
      </dgm:t>
    </dgm:pt>
    <dgm:pt modelId="{FA589717-1326-4AC1-90EA-272E487203D3}" type="parTrans" cxnId="{82A1A6A8-9B97-49C0-A13F-E70197B5AD41}">
      <dgm:prSet/>
      <dgm:spPr/>
    </dgm:pt>
    <dgm:pt modelId="{E9D053AD-0E9A-4DD1-B01A-076A4E30021C}" type="sibTrans" cxnId="{82A1A6A8-9B97-49C0-A13F-E70197B5AD41}">
      <dgm:prSet/>
      <dgm:spPr/>
    </dgm:pt>
    <dgm:pt modelId="{EB0B18D1-740F-4413-9554-D870E856AF41}">
      <dgm:prSet custT="1"/>
      <dgm:spPr/>
      <dgm:t>
        <a:bodyPr/>
        <a:lstStyle/>
        <a:p>
          <a:r>
            <a:rPr lang="ru-RU" sz="800" i="1" dirty="0"/>
            <a:t>Аудит КИО</a:t>
          </a:r>
        </a:p>
      </dgm:t>
    </dgm:pt>
    <dgm:pt modelId="{5A0C6BEB-B4B5-4E7A-9CFF-6531F8A424E9}" type="parTrans" cxnId="{B2BB1DDB-DE33-4772-AC42-6423E73F74AC}">
      <dgm:prSet/>
      <dgm:spPr/>
    </dgm:pt>
    <dgm:pt modelId="{70372AB2-FD1C-4135-A898-D18FC1482979}" type="sibTrans" cxnId="{B2BB1DDB-DE33-4772-AC42-6423E73F74AC}">
      <dgm:prSet/>
      <dgm:spPr/>
    </dgm:pt>
    <dgm:pt modelId="{367B33CF-664F-40D3-A685-6315F1FC4272}">
      <dgm:prSet custT="1"/>
      <dgm:spPr/>
      <dgm:t>
        <a:bodyPr/>
        <a:lstStyle/>
        <a:p>
          <a:r>
            <a:rPr lang="ru-RU" sz="800" i="1" dirty="0"/>
            <a:t>Аудит клинического отдела фармкомпании</a:t>
          </a:r>
        </a:p>
      </dgm:t>
    </dgm:pt>
    <dgm:pt modelId="{B9B4AAD4-A900-49DD-B86F-CB9BF46750A3}" type="parTrans" cxnId="{8669D81F-3F82-4D7C-A342-816F0B16C1A8}">
      <dgm:prSet/>
      <dgm:spPr/>
    </dgm:pt>
    <dgm:pt modelId="{40257BA4-13EF-441B-B87A-E4784617DD50}" type="sibTrans" cxnId="{8669D81F-3F82-4D7C-A342-816F0B16C1A8}">
      <dgm:prSet/>
      <dgm:spPr/>
    </dgm:pt>
    <dgm:pt modelId="{5388C14A-E96F-4497-AD5D-1208AB93B39C}" type="pres">
      <dgm:prSet presAssocID="{061335FE-7C9B-4F21-8F8A-6B14B0FF75C7}" presName="Name0" presStyleCnt="0">
        <dgm:presLayoutVars>
          <dgm:dir/>
          <dgm:resizeHandles val="exact"/>
        </dgm:presLayoutVars>
      </dgm:prSet>
      <dgm:spPr/>
    </dgm:pt>
    <dgm:pt modelId="{F9ED8A05-7C26-4B70-A379-D422A2CECEFD}" type="pres">
      <dgm:prSet presAssocID="{C52D7D34-F238-43DA-B2D4-242C0E309302}" presName="composite" presStyleCnt="0"/>
      <dgm:spPr/>
    </dgm:pt>
    <dgm:pt modelId="{ACEB5C7F-40F5-4D27-BEAF-F9AA7B659BF7}" type="pres">
      <dgm:prSet presAssocID="{C52D7D34-F238-43DA-B2D4-242C0E309302}" presName="rect1" presStyleLbl="trAlignAcc1" presStyleIdx="0" presStyleCnt="9">
        <dgm:presLayoutVars>
          <dgm:bulletEnabled val="1"/>
        </dgm:presLayoutVars>
      </dgm:prSet>
      <dgm:spPr/>
    </dgm:pt>
    <dgm:pt modelId="{2E4FB281-0EAF-4E65-8775-FCD4F2D43BF3}" type="pres">
      <dgm:prSet presAssocID="{C52D7D34-F238-43DA-B2D4-242C0E309302}" presName="rect2" presStyleLbl="fgImgPlac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Открытая папка"/>
        </a:ext>
      </dgm:extLst>
    </dgm:pt>
    <dgm:pt modelId="{19C1BAB5-5C01-4B0D-8DC9-30B57FD623B4}" type="pres">
      <dgm:prSet presAssocID="{B5072ABE-80A2-4B32-84F5-8FA2EB599ABF}" presName="sibTrans" presStyleCnt="0"/>
      <dgm:spPr/>
    </dgm:pt>
    <dgm:pt modelId="{E50ECBD4-D0D9-4F72-8889-D6740EEF937B}" type="pres">
      <dgm:prSet presAssocID="{22451328-9080-47FF-84BC-73C4F6969836}" presName="composite" presStyleCnt="0"/>
      <dgm:spPr/>
    </dgm:pt>
    <dgm:pt modelId="{C7365275-09C9-4E58-9245-23384A791697}" type="pres">
      <dgm:prSet presAssocID="{22451328-9080-47FF-84BC-73C4F6969836}" presName="rect1" presStyleLbl="trAlignAcc1" presStyleIdx="1" presStyleCnt="9">
        <dgm:presLayoutVars>
          <dgm:bulletEnabled val="1"/>
        </dgm:presLayoutVars>
      </dgm:prSet>
      <dgm:spPr/>
    </dgm:pt>
    <dgm:pt modelId="{9E7BB352-ABA3-47DD-8DB5-9BC28DB85E42}" type="pres">
      <dgm:prSet presAssocID="{22451328-9080-47FF-84BC-73C4F6969836}" presName="rect2" presStyleLbl="fgImgPlac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Скрепка"/>
        </a:ext>
      </dgm:extLst>
    </dgm:pt>
    <dgm:pt modelId="{28C8FB01-FCB0-4AA4-8398-14352E69561A}" type="pres">
      <dgm:prSet presAssocID="{AF5786BD-10DB-4CA6-9A4C-2B737B38AE40}" presName="sibTrans" presStyleCnt="0"/>
      <dgm:spPr/>
    </dgm:pt>
    <dgm:pt modelId="{46CDEC91-4C8E-45EC-913B-E47AD1ED8D30}" type="pres">
      <dgm:prSet presAssocID="{004A21C1-2E55-410B-8580-A14CBDA72161}" presName="composite" presStyleCnt="0"/>
      <dgm:spPr/>
    </dgm:pt>
    <dgm:pt modelId="{037EF455-D7C1-47D7-9A3D-EB739CC89951}" type="pres">
      <dgm:prSet presAssocID="{004A21C1-2E55-410B-8580-A14CBDA72161}" presName="rect1" presStyleLbl="trAlignAcc1" presStyleIdx="2" presStyleCnt="9">
        <dgm:presLayoutVars>
          <dgm:bulletEnabled val="1"/>
        </dgm:presLayoutVars>
      </dgm:prSet>
      <dgm:spPr/>
    </dgm:pt>
    <dgm:pt modelId="{EE6C1A42-B649-48E8-BABE-F4C77DD6D235}" type="pres">
      <dgm:prSet presAssocID="{004A21C1-2E55-410B-8580-A14CBDA72161}" presName="rect2" presStyleLbl="fgImgPlac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Синхронизация облака"/>
        </a:ext>
      </dgm:extLst>
    </dgm:pt>
    <dgm:pt modelId="{8EC07E4F-FEB6-49EA-8A91-7CB1C27A7AC6}" type="pres">
      <dgm:prSet presAssocID="{87EFDEA8-DC59-402D-9AC2-91675D340D6A}" presName="sibTrans" presStyleCnt="0"/>
      <dgm:spPr/>
    </dgm:pt>
    <dgm:pt modelId="{C8E50835-69EF-44A6-8649-C12EA141E17A}" type="pres">
      <dgm:prSet presAssocID="{789D8F39-1DB8-476D-B03A-AA94CB8CA7DA}" presName="composite" presStyleCnt="0"/>
      <dgm:spPr/>
    </dgm:pt>
    <dgm:pt modelId="{9D69CD58-D480-4B93-90B1-ABB458256F55}" type="pres">
      <dgm:prSet presAssocID="{789D8F39-1DB8-476D-B03A-AA94CB8CA7DA}" presName="rect1" presStyleLbl="trAlignAcc1" presStyleIdx="3" presStyleCnt="9">
        <dgm:presLayoutVars>
          <dgm:bulletEnabled val="1"/>
        </dgm:presLayoutVars>
      </dgm:prSet>
      <dgm:spPr/>
    </dgm:pt>
    <dgm:pt modelId="{A983186D-F74D-4CDC-ADB2-D3573064CAF9}" type="pres">
      <dgm:prSet presAssocID="{789D8F39-1DB8-476D-B03A-AA94CB8CA7DA}" presName="rect2" presStyleLbl="fgImgPlac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атематика"/>
        </a:ext>
      </dgm:extLst>
    </dgm:pt>
    <dgm:pt modelId="{2F4FA6AA-5078-41E9-AEC0-637E715326EC}" type="pres">
      <dgm:prSet presAssocID="{83AA11BC-50E8-431C-B167-B1AC3AE0716A}" presName="sibTrans" presStyleCnt="0"/>
      <dgm:spPr/>
    </dgm:pt>
    <dgm:pt modelId="{73140AF4-B487-4620-BA0A-55EAA7A96A93}" type="pres">
      <dgm:prSet presAssocID="{1FA03BE9-FEA4-40A0-AC3C-BB4CA46E7AA7}" presName="composite" presStyleCnt="0"/>
      <dgm:spPr/>
    </dgm:pt>
    <dgm:pt modelId="{06FB658B-3803-468F-8A41-56BA1845141C}" type="pres">
      <dgm:prSet presAssocID="{1FA03BE9-FEA4-40A0-AC3C-BB4CA46E7AA7}" presName="rect1" presStyleLbl="trAlignAcc1" presStyleIdx="4" presStyleCnt="9">
        <dgm:presLayoutVars>
          <dgm:bulletEnabled val="1"/>
        </dgm:presLayoutVars>
      </dgm:prSet>
      <dgm:spPr/>
    </dgm:pt>
    <dgm:pt modelId="{43E4B157-D801-4198-8AF7-18B9BBC2CC27}" type="pres">
      <dgm:prSet presAssocID="{1FA03BE9-FEA4-40A0-AC3C-BB4CA46E7AA7}" presName="rect2" presStyleLbl="fgImgPlac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Контрольный список"/>
        </a:ext>
      </dgm:extLst>
    </dgm:pt>
    <dgm:pt modelId="{EEEDA844-8657-4D19-A55F-712C31F24FD2}" type="pres">
      <dgm:prSet presAssocID="{AD5A15D4-3B0A-47B2-88F8-104319C00926}" presName="sibTrans" presStyleCnt="0"/>
      <dgm:spPr/>
    </dgm:pt>
    <dgm:pt modelId="{85A1C725-BF51-4C81-A63C-DA0A9EC87D97}" type="pres">
      <dgm:prSet presAssocID="{BD365D12-9E71-4298-811E-D620D9995E73}" presName="composite" presStyleCnt="0"/>
      <dgm:spPr/>
    </dgm:pt>
    <dgm:pt modelId="{B8DFDFAA-9D8C-4119-BB0B-37ACC7E58E96}" type="pres">
      <dgm:prSet presAssocID="{BD365D12-9E71-4298-811E-D620D9995E73}" presName="rect1" presStyleLbl="trAlignAcc1" presStyleIdx="5" presStyleCnt="9">
        <dgm:presLayoutVars>
          <dgm:bulletEnabled val="1"/>
        </dgm:presLayoutVars>
      </dgm:prSet>
      <dgm:spPr/>
    </dgm:pt>
    <dgm:pt modelId="{572B6033-7CE4-4737-9706-6A1D8DD9CA77}" type="pres">
      <dgm:prSet presAssocID="{BD365D12-9E71-4298-811E-D620D9995E73}" presName="rect2" presStyleLbl="fgImgPlac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Камера слежения"/>
        </a:ext>
      </dgm:extLst>
    </dgm:pt>
    <dgm:pt modelId="{FE24CA74-5685-4BF9-95D9-7D5185E124EF}" type="pres">
      <dgm:prSet presAssocID="{745786F7-59E8-4470-BC1D-501F073ACA2A}" presName="sibTrans" presStyleCnt="0"/>
      <dgm:spPr/>
    </dgm:pt>
    <dgm:pt modelId="{35D42DE5-CC67-43FB-9420-B78D00DE64AB}" type="pres">
      <dgm:prSet presAssocID="{227C8FA3-49D5-411F-9354-8164163A3E11}" presName="composite" presStyleCnt="0"/>
      <dgm:spPr/>
    </dgm:pt>
    <dgm:pt modelId="{7442E81A-7A5F-49A1-9898-F82D57D20963}" type="pres">
      <dgm:prSet presAssocID="{227C8FA3-49D5-411F-9354-8164163A3E11}" presName="rect1" presStyleLbl="trAlignAcc1" presStyleIdx="6" presStyleCnt="9">
        <dgm:presLayoutVars>
          <dgm:bulletEnabled val="1"/>
        </dgm:presLayoutVars>
      </dgm:prSet>
      <dgm:spPr/>
    </dgm:pt>
    <dgm:pt modelId="{BDB224C9-5C76-459E-BAB7-479807B8984E}" type="pres">
      <dgm:prSet presAssocID="{227C8FA3-49D5-411F-9354-8164163A3E11}" presName="rect2" presStyleLbl="fgImgPlac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Мозговой штурм в группе"/>
        </a:ext>
      </dgm:extLst>
    </dgm:pt>
    <dgm:pt modelId="{95159C30-19B8-4470-A025-CAF82E5CEF84}" type="pres">
      <dgm:prSet presAssocID="{E2C9A140-7717-4C69-87FB-89B4AED18B03}" presName="sibTrans" presStyleCnt="0"/>
      <dgm:spPr/>
    </dgm:pt>
    <dgm:pt modelId="{F25DE740-7DCE-406C-9A3C-F201369D7A28}" type="pres">
      <dgm:prSet presAssocID="{E6065485-35A5-4B76-B35A-E920F8C306DA}" presName="composite" presStyleCnt="0"/>
      <dgm:spPr/>
    </dgm:pt>
    <dgm:pt modelId="{F67FB5BB-D513-495F-AD7C-EED050A75DE1}" type="pres">
      <dgm:prSet presAssocID="{E6065485-35A5-4B76-B35A-E920F8C306DA}" presName="rect1" presStyleLbl="trAlignAcc1" presStyleIdx="7" presStyleCnt="9">
        <dgm:presLayoutVars>
          <dgm:bulletEnabled val="1"/>
        </dgm:presLayoutVars>
      </dgm:prSet>
      <dgm:spPr/>
    </dgm:pt>
    <dgm:pt modelId="{BDA8E636-2AD6-49A8-ACF0-0D8708B48686}" type="pres">
      <dgm:prSet presAssocID="{E6065485-35A5-4B76-B35A-E920F8C306DA}" presName="rect2" presStyleLbl="fgImgPlac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Конференц-зал"/>
        </a:ext>
      </dgm:extLst>
    </dgm:pt>
    <dgm:pt modelId="{03466406-9FD5-4DE5-B93F-3427738C380C}" type="pres">
      <dgm:prSet presAssocID="{3857430E-3FD7-4329-81EA-3ACA2BF9C38A}" presName="sibTrans" presStyleCnt="0"/>
      <dgm:spPr/>
    </dgm:pt>
    <dgm:pt modelId="{482A9B5D-0081-4717-A98E-5C4197B3CA93}" type="pres">
      <dgm:prSet presAssocID="{FF28154C-6FD4-4A9B-9EE2-764B518EC59E}" presName="composite" presStyleCnt="0"/>
      <dgm:spPr/>
    </dgm:pt>
    <dgm:pt modelId="{063C87C1-4FB3-4ECD-AF0C-B8E097040C13}" type="pres">
      <dgm:prSet presAssocID="{FF28154C-6FD4-4A9B-9EE2-764B518EC59E}" presName="rect1" presStyleLbl="trAlignAcc1" presStyleIdx="8" presStyleCnt="9">
        <dgm:presLayoutVars>
          <dgm:bulletEnabled val="1"/>
        </dgm:presLayoutVars>
      </dgm:prSet>
      <dgm:spPr/>
    </dgm:pt>
    <dgm:pt modelId="{C6AFF743-4BDD-450F-A2EB-8F48580B4BFB}" type="pres">
      <dgm:prSet presAssocID="{FF28154C-6FD4-4A9B-9EE2-764B518EC59E}" presName="rect2" presStyleLbl="fgImgPlac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Документ"/>
        </a:ext>
      </dgm:extLst>
    </dgm:pt>
  </dgm:ptLst>
  <dgm:cxnLst>
    <dgm:cxn modelId="{886E4901-1F00-4202-8A32-C8A26EFE53D2}" srcId="{E6065485-35A5-4B76-B35A-E920F8C306DA}" destId="{24AB07EA-67D3-499E-91F5-37A67EA2F533}" srcOrd="0" destOrd="0" parTransId="{2F5F9EDD-A06F-436B-8868-80DC5A7A055C}" sibTransId="{44970021-E761-47E8-BE0D-4C20C6CBEB64}"/>
    <dgm:cxn modelId="{052BE602-29B5-4574-A810-FB86915F0128}" srcId="{004A21C1-2E55-410B-8580-A14CBDA72161}" destId="{33C91A4D-A8FA-4E27-8A51-84CB42EFC756}" srcOrd="2" destOrd="0" parTransId="{F5039652-35FD-4472-BC48-4C2D870BCD37}" sibTransId="{FBE2DA52-B2B5-4254-BC88-D3359EB362F1}"/>
    <dgm:cxn modelId="{9F8C7A06-2064-49F3-8A8A-9219BEB13E4F}" srcId="{FF28154C-6FD4-4A9B-9EE2-764B518EC59E}" destId="{5529547E-E2DC-4ECB-A709-647938D2668B}" srcOrd="1" destOrd="0" parTransId="{9C19F429-813E-47E1-846E-90B65733FA90}" sibTransId="{91AE4D8A-C1E4-49B6-A521-7844AA46331C}"/>
    <dgm:cxn modelId="{C5EBA409-D9C3-4373-9150-CCF53FD312D4}" srcId="{FF28154C-6FD4-4A9B-9EE2-764B518EC59E}" destId="{696FE1CC-5DC9-4891-BB70-0C1FE84C288D}" srcOrd="0" destOrd="0" parTransId="{EDE109CE-F52C-4CDD-A9C3-4B9B3C8FD07F}" sibTransId="{FEA40881-D8AF-4F0A-845E-635A74278B1D}"/>
    <dgm:cxn modelId="{AFF0F209-C627-4A8D-8C3A-6DE5958B09C8}" srcId="{061335FE-7C9B-4F21-8F8A-6B14B0FF75C7}" destId="{FF28154C-6FD4-4A9B-9EE2-764B518EC59E}" srcOrd="8" destOrd="0" parTransId="{BFE8C172-AAD2-4CFC-8963-01B5DC403153}" sibTransId="{DBE46053-762B-49E2-B7A2-1034788C3364}"/>
    <dgm:cxn modelId="{50F1050D-7CC3-4637-BF12-D59A93AEF16F}" type="presOf" srcId="{8C155B35-A567-458E-A1FF-7656249CD691}" destId="{B8DFDFAA-9D8C-4119-BB0B-37ACC7E58E96}" srcOrd="0" destOrd="4" presId="urn:microsoft.com/office/officeart/2008/layout/PictureStrips"/>
    <dgm:cxn modelId="{D7123C0E-48A1-4E4B-A167-4C21060E2370}" type="presOf" srcId="{F2B3CFDF-0F02-4154-92CD-FBD856648646}" destId="{06FB658B-3803-468F-8A41-56BA1845141C}" srcOrd="0" destOrd="2" presId="urn:microsoft.com/office/officeart/2008/layout/PictureStrips"/>
    <dgm:cxn modelId="{6A453C0E-1744-4CC3-B3E9-C7AAB1B5745A}" type="presOf" srcId="{FF28154C-6FD4-4A9B-9EE2-764B518EC59E}" destId="{063C87C1-4FB3-4ECD-AF0C-B8E097040C13}" srcOrd="0" destOrd="0" presId="urn:microsoft.com/office/officeart/2008/layout/PictureStrips"/>
    <dgm:cxn modelId="{67A67015-EF9A-482F-A872-2F0911CFDFC0}" type="presOf" srcId="{3C41FED7-8421-4F4B-AB8D-5FD9EA6ADA94}" destId="{ACEB5C7F-40F5-4D27-BEAF-F9AA7B659BF7}" srcOrd="0" destOrd="1" presId="urn:microsoft.com/office/officeart/2008/layout/PictureStrips"/>
    <dgm:cxn modelId="{0E554A17-7DD6-4F00-9C28-16749392CC1D}" type="presOf" srcId="{227C8FA3-49D5-411F-9354-8164163A3E11}" destId="{7442E81A-7A5F-49A1-9898-F82D57D20963}" srcOrd="0" destOrd="0" presId="urn:microsoft.com/office/officeart/2008/layout/PictureStrips"/>
    <dgm:cxn modelId="{356BA81A-C5B1-4149-914A-391E8E9EBB33}" type="presOf" srcId="{004A21C1-2E55-410B-8580-A14CBDA72161}" destId="{037EF455-D7C1-47D7-9A3D-EB739CC89951}" srcOrd="0" destOrd="0" presId="urn:microsoft.com/office/officeart/2008/layout/PictureStrips"/>
    <dgm:cxn modelId="{7915691D-98B7-4FA5-809D-5C4099AD70B0}" srcId="{C52D7D34-F238-43DA-B2D4-242C0E309302}" destId="{3C41FED7-8421-4F4B-AB8D-5FD9EA6ADA94}" srcOrd="0" destOrd="0" parTransId="{FFF206DE-6508-4340-97FB-B19F42DBA738}" sibTransId="{5DECD194-2677-4015-8FE3-BB3A2C220971}"/>
    <dgm:cxn modelId="{8669D81F-3F82-4D7C-A342-816F0B16C1A8}" srcId="{E6065485-35A5-4B76-B35A-E920F8C306DA}" destId="{367B33CF-664F-40D3-A685-6315F1FC4272}" srcOrd="3" destOrd="0" parTransId="{B9B4AAD4-A900-49DD-B86F-CB9BF46750A3}" sibTransId="{40257BA4-13EF-441B-B87A-E4784617DD50}"/>
    <dgm:cxn modelId="{AA523B20-1DD3-4E88-A46D-7484AE7F9CD3}" type="presOf" srcId="{6607EB1B-A952-42D6-9DB4-9567625F1220}" destId="{037EF455-D7C1-47D7-9A3D-EB739CC89951}" srcOrd="0" destOrd="4" presId="urn:microsoft.com/office/officeart/2008/layout/PictureStrips"/>
    <dgm:cxn modelId="{2A895E23-2499-49A6-A393-D98CE141B338}" srcId="{061335FE-7C9B-4F21-8F8A-6B14B0FF75C7}" destId="{E6065485-35A5-4B76-B35A-E920F8C306DA}" srcOrd="7" destOrd="0" parTransId="{95064B12-0C2F-4F08-BBC4-CA0C0B8344CB}" sibTransId="{3857430E-3FD7-4329-81EA-3ACA2BF9C38A}"/>
    <dgm:cxn modelId="{E3C29C26-A4FB-4A04-9F18-066D7B7F54F5}" type="presOf" srcId="{EB0B18D1-740F-4413-9554-D870E856AF41}" destId="{F67FB5BB-D513-495F-AD7C-EED050A75DE1}" srcOrd="0" destOrd="3" presId="urn:microsoft.com/office/officeart/2008/layout/PictureStrips"/>
    <dgm:cxn modelId="{6765F726-1EF0-487B-B09B-B6B0CD132BA0}" type="presOf" srcId="{789D8F39-1DB8-476D-B03A-AA94CB8CA7DA}" destId="{9D69CD58-D480-4B93-90B1-ABB458256F55}" srcOrd="0" destOrd="0" presId="urn:microsoft.com/office/officeart/2008/layout/PictureStrips"/>
    <dgm:cxn modelId="{F2788430-F99B-4091-9A4B-037B95C6755A}" type="presOf" srcId="{8FD2D828-FB4D-4991-A9A7-8174301128A4}" destId="{037EF455-D7C1-47D7-9A3D-EB739CC89951}" srcOrd="0" destOrd="1" presId="urn:microsoft.com/office/officeart/2008/layout/PictureStrips"/>
    <dgm:cxn modelId="{8F50B130-15D9-4FCB-8CE4-1F4941DF7E93}" srcId="{227C8FA3-49D5-411F-9354-8164163A3E11}" destId="{39351CCE-5A7B-4B9A-9166-7E4EFEE01DFE}" srcOrd="0" destOrd="0" parTransId="{BD0F87C1-5500-47FD-88A0-363D97BB6D07}" sibTransId="{E8B169BD-F984-484A-9862-9FD4E9FEDD44}"/>
    <dgm:cxn modelId="{40646F31-BD05-450E-87C5-CE2312258961}" type="presOf" srcId="{8F4D2255-8A53-48A0-B569-3181542E23E0}" destId="{F67FB5BB-D513-495F-AD7C-EED050A75DE1}" srcOrd="0" destOrd="2" presId="urn:microsoft.com/office/officeart/2008/layout/PictureStrips"/>
    <dgm:cxn modelId="{925E3732-7345-4F18-BA97-FAAF1BE330F8}" type="presOf" srcId="{E6065485-35A5-4B76-B35A-E920F8C306DA}" destId="{F67FB5BB-D513-495F-AD7C-EED050A75DE1}" srcOrd="0" destOrd="0" presId="urn:microsoft.com/office/officeart/2008/layout/PictureStrips"/>
    <dgm:cxn modelId="{68FF4237-23D6-464C-8328-1684563DB580}" type="presOf" srcId="{5529547E-E2DC-4ECB-A709-647938D2668B}" destId="{063C87C1-4FB3-4ECD-AF0C-B8E097040C13}" srcOrd="0" destOrd="2" presId="urn:microsoft.com/office/officeart/2008/layout/PictureStrips"/>
    <dgm:cxn modelId="{47F7DE3A-739D-42A2-A256-8B7AA9BE7586}" type="presOf" srcId="{BD365D12-9E71-4298-811E-D620D9995E73}" destId="{B8DFDFAA-9D8C-4119-BB0B-37ACC7E58E96}" srcOrd="0" destOrd="0" presId="urn:microsoft.com/office/officeart/2008/layout/PictureStrips"/>
    <dgm:cxn modelId="{6394A33E-DA94-40BC-BB30-E709E39BFDD6}" type="presOf" srcId="{07D5E2BA-66F4-4808-8152-9E424B93FD7B}" destId="{B8DFDFAA-9D8C-4119-BB0B-37ACC7E58E96}" srcOrd="0" destOrd="1" presId="urn:microsoft.com/office/officeart/2008/layout/PictureStrips"/>
    <dgm:cxn modelId="{485A5A40-2359-4B50-B03F-55ABCFF06C64}" srcId="{BD365D12-9E71-4298-811E-D620D9995E73}" destId="{F5FC3348-351D-4467-A12A-6FAB2FA9AD44}" srcOrd="2" destOrd="0" parTransId="{1712EA9B-F4A3-4AF9-8A95-0B344C599ADB}" sibTransId="{FCECA2E6-051C-45C1-9982-F02A27BE8E36}"/>
    <dgm:cxn modelId="{FB7C115B-41D1-447F-9378-AF0F9729326D}" srcId="{22451328-9080-47FF-84BC-73C4F6969836}" destId="{EC8F9D61-D1AD-428E-BEAC-4EFD82908736}" srcOrd="2" destOrd="0" parTransId="{1B13FDB7-DF75-4E3F-A89A-E629172C2787}" sibTransId="{1982D1A7-F79C-4D1E-9846-6B626ED33A67}"/>
    <dgm:cxn modelId="{863ECE5F-B79B-4393-8EE4-BED3AEB41415}" type="presOf" srcId="{39351CCE-5A7B-4B9A-9166-7E4EFEE01DFE}" destId="{7442E81A-7A5F-49A1-9898-F82D57D20963}" srcOrd="0" destOrd="1" presId="urn:microsoft.com/office/officeart/2008/layout/PictureStrips"/>
    <dgm:cxn modelId="{B5798660-B37F-4D1A-8773-2307239D26DC}" srcId="{004A21C1-2E55-410B-8580-A14CBDA72161}" destId="{8FD2D828-FB4D-4991-A9A7-8174301128A4}" srcOrd="0" destOrd="0" parTransId="{2FB57CAE-1E25-47B2-96E7-D54ECCE32CDA}" sibTransId="{6A923C28-AA68-4311-8BFE-21BE7B69BDB7}"/>
    <dgm:cxn modelId="{9A830561-B5C0-4F8A-9D1E-C23C19332115}" srcId="{061335FE-7C9B-4F21-8F8A-6B14B0FF75C7}" destId="{227C8FA3-49D5-411F-9354-8164163A3E11}" srcOrd="6" destOrd="0" parTransId="{C90A44B7-3C47-4D13-B8BF-F72AFF280B85}" sibTransId="{E2C9A140-7717-4C69-87FB-89B4AED18B03}"/>
    <dgm:cxn modelId="{D6117162-B574-49E5-A53E-7DE88B0F2A5A}" type="presOf" srcId="{367B33CF-664F-40D3-A685-6315F1FC4272}" destId="{F67FB5BB-D513-495F-AD7C-EED050A75DE1}" srcOrd="0" destOrd="4" presId="urn:microsoft.com/office/officeart/2008/layout/PictureStrips"/>
    <dgm:cxn modelId="{2AF6AB66-3847-4DA5-885C-B2C58F0A920D}" srcId="{061335FE-7C9B-4F21-8F8A-6B14B0FF75C7}" destId="{C52D7D34-F238-43DA-B2D4-242C0E309302}" srcOrd="0" destOrd="0" parTransId="{0E917E56-E3F9-438B-88B8-F711809B452F}" sibTransId="{B5072ABE-80A2-4B32-84F5-8FA2EB599ABF}"/>
    <dgm:cxn modelId="{5E52134E-C51D-4624-BF69-1050BFCC5BBB}" srcId="{BD365D12-9E71-4298-811E-D620D9995E73}" destId="{8C155B35-A567-458E-A1FF-7656249CD691}" srcOrd="3" destOrd="0" parTransId="{64941238-AB87-44B1-B24E-7CC96EB714BA}" sibTransId="{F09AC575-22A0-469B-8D31-4008D2D5C5EB}"/>
    <dgm:cxn modelId="{81294973-71D1-4B6C-B1AF-2B0B63B1F46F}" srcId="{BD365D12-9E71-4298-811E-D620D9995E73}" destId="{9C958574-B611-44F8-B575-012A0D500F94}" srcOrd="1" destOrd="0" parTransId="{6C059DD6-50F7-40D2-8A23-C9160372B6B9}" sibTransId="{B427D32D-9FCC-49DD-9713-3802770B377D}"/>
    <dgm:cxn modelId="{F5F62574-58D1-4D06-8297-743CEB1F54DB}" type="presOf" srcId="{24AB07EA-67D3-499E-91F5-37A67EA2F533}" destId="{F67FB5BB-D513-495F-AD7C-EED050A75DE1}" srcOrd="0" destOrd="1" presId="urn:microsoft.com/office/officeart/2008/layout/PictureStrips"/>
    <dgm:cxn modelId="{FE6B2C55-2854-498C-8D66-A2ED72A13455}" type="presOf" srcId="{F5FC3348-351D-4467-A12A-6FAB2FA9AD44}" destId="{B8DFDFAA-9D8C-4119-BB0B-37ACC7E58E96}" srcOrd="0" destOrd="3" presId="urn:microsoft.com/office/officeart/2008/layout/PictureStrips"/>
    <dgm:cxn modelId="{606DDF59-AFD4-46F1-B465-F4A4FF6C3BA0}" srcId="{22451328-9080-47FF-84BC-73C4F6969836}" destId="{FD15D005-44E8-412B-A2A2-96E20A08CE4E}" srcOrd="1" destOrd="0" parTransId="{AD97F17D-3A29-459D-AC8A-4E19109CD5F8}" sibTransId="{8CF7EB83-D3A0-4B92-998E-F7259C4E51FE}"/>
    <dgm:cxn modelId="{9CA15780-D547-4378-AA27-05CEFD82831C}" type="presOf" srcId="{FD15D005-44E8-412B-A2A2-96E20A08CE4E}" destId="{C7365275-09C9-4E58-9245-23384A791697}" srcOrd="0" destOrd="2" presId="urn:microsoft.com/office/officeart/2008/layout/PictureStrips"/>
    <dgm:cxn modelId="{464BBA85-B159-4767-92A5-6E7A9A35C485}" type="presOf" srcId="{C52D7D34-F238-43DA-B2D4-242C0E309302}" destId="{ACEB5C7F-40F5-4D27-BEAF-F9AA7B659BF7}" srcOrd="0" destOrd="0" presId="urn:microsoft.com/office/officeart/2008/layout/PictureStrips"/>
    <dgm:cxn modelId="{A5F4D888-0385-48C1-A3B3-F9555F1C2E6A}" srcId="{061335FE-7C9B-4F21-8F8A-6B14B0FF75C7}" destId="{22451328-9080-47FF-84BC-73C4F6969836}" srcOrd="1" destOrd="0" parTransId="{060F9532-FE72-42D0-9A5E-2F51C6B24FE8}" sibTransId="{AF5786BD-10DB-4CA6-9A4C-2B737B38AE40}"/>
    <dgm:cxn modelId="{707A298D-3577-4E12-8B97-1B122D151E7F}" srcId="{004A21C1-2E55-410B-8580-A14CBDA72161}" destId="{6607EB1B-A952-42D6-9DB4-9567625F1220}" srcOrd="3" destOrd="0" parTransId="{65D4CBFB-5338-4AA5-B9C8-C4310C291A2C}" sibTransId="{C1EFE6AC-9794-4123-BD88-047BB752A0F7}"/>
    <dgm:cxn modelId="{93C7DE92-1914-41B1-B572-3E80FBBD6629}" type="presOf" srcId="{E08DF7B9-E7E5-48CD-9464-4AC82A1A8261}" destId="{063C87C1-4FB3-4ECD-AF0C-B8E097040C13}" srcOrd="0" destOrd="4" presId="urn:microsoft.com/office/officeart/2008/layout/PictureStrips"/>
    <dgm:cxn modelId="{51412996-8C16-4ED8-B51C-935E43433EEC}" srcId="{061335FE-7C9B-4F21-8F8A-6B14B0FF75C7}" destId="{BD365D12-9E71-4298-811E-D620D9995E73}" srcOrd="5" destOrd="0" parTransId="{29DDE267-70D1-48F2-8DA6-E29353ECE645}" sibTransId="{745786F7-59E8-4470-BC1D-501F073ACA2A}"/>
    <dgm:cxn modelId="{D895D197-EB16-48F8-81C5-033D1D9C3C5C}" srcId="{061335FE-7C9B-4F21-8F8A-6B14B0FF75C7}" destId="{004A21C1-2E55-410B-8580-A14CBDA72161}" srcOrd="2" destOrd="0" parTransId="{A175FEB8-12CF-42C0-B87D-8EB8E61EAE49}" sibTransId="{87EFDEA8-DC59-402D-9AC2-91675D340D6A}"/>
    <dgm:cxn modelId="{97BD0DA6-B57B-4776-8C00-A2E1A819A924}" type="presOf" srcId="{57DEEFF0-549B-4577-91FD-AC986729BA7B}" destId="{ACEB5C7F-40F5-4D27-BEAF-F9AA7B659BF7}" srcOrd="0" destOrd="2" presId="urn:microsoft.com/office/officeart/2008/layout/PictureStrips"/>
    <dgm:cxn modelId="{82A1A6A8-9B97-49C0-A13F-E70197B5AD41}" srcId="{E6065485-35A5-4B76-B35A-E920F8C306DA}" destId="{8F4D2255-8A53-48A0-B569-3181542E23E0}" srcOrd="1" destOrd="0" parTransId="{FA589717-1326-4AC1-90EA-272E487203D3}" sibTransId="{E9D053AD-0E9A-4DD1-B01A-076A4E30021C}"/>
    <dgm:cxn modelId="{CE17E4AC-36B2-4E1B-8E63-19798C4248E7}" type="presOf" srcId="{22451328-9080-47FF-84BC-73C4F6969836}" destId="{C7365275-09C9-4E58-9245-23384A791697}" srcOrd="0" destOrd="0" presId="urn:microsoft.com/office/officeart/2008/layout/PictureStrips"/>
    <dgm:cxn modelId="{3D55B6AE-6BA1-41E2-9C0B-769D8C760BC5}" srcId="{1FA03BE9-FEA4-40A0-AC3C-BB4CA46E7AA7}" destId="{F2B3CFDF-0F02-4154-92CD-FBD856648646}" srcOrd="1" destOrd="0" parTransId="{7DB27137-EDB4-4EE1-BABE-62E2F8868149}" sibTransId="{95BD3649-01EB-424D-9795-35B87E609963}"/>
    <dgm:cxn modelId="{CF3167B5-18BA-4DA8-B74D-D31C7F2861FF}" type="presOf" srcId="{C1D91493-6669-420C-AE40-438FAC9C8BA9}" destId="{9D69CD58-D480-4B93-90B1-ABB458256F55}" srcOrd="0" destOrd="1" presId="urn:microsoft.com/office/officeart/2008/layout/PictureStrips"/>
    <dgm:cxn modelId="{3D9076B5-2BBA-4776-953E-2334B79D7A9F}" type="presOf" srcId="{33C91A4D-A8FA-4E27-8A51-84CB42EFC756}" destId="{037EF455-D7C1-47D7-9A3D-EB739CC89951}" srcOrd="0" destOrd="3" presId="urn:microsoft.com/office/officeart/2008/layout/PictureStrips"/>
    <dgm:cxn modelId="{51AAE9B7-6BB9-4A92-B10F-2F3201AC4D71}" type="presOf" srcId="{061335FE-7C9B-4F21-8F8A-6B14B0FF75C7}" destId="{5388C14A-E96F-4497-AD5D-1208AB93B39C}" srcOrd="0" destOrd="0" presId="urn:microsoft.com/office/officeart/2008/layout/PictureStrips"/>
    <dgm:cxn modelId="{DADFC3B8-9DF5-43F4-9173-D26D7930B851}" type="presOf" srcId="{EC8F9D61-D1AD-428E-BEAC-4EFD82908736}" destId="{C7365275-09C9-4E58-9245-23384A791697}" srcOrd="0" destOrd="3" presId="urn:microsoft.com/office/officeart/2008/layout/PictureStrips"/>
    <dgm:cxn modelId="{E5990DBC-E602-4D8F-BB74-4B2D021A8F2F}" type="presOf" srcId="{09CFA333-A56A-4C29-BCBE-E1DA4D115E46}" destId="{037EF455-D7C1-47D7-9A3D-EB739CC89951}" srcOrd="0" destOrd="2" presId="urn:microsoft.com/office/officeart/2008/layout/PictureStrips"/>
    <dgm:cxn modelId="{7A803BBF-1C72-467B-818D-985A831BB1F3}" srcId="{C52D7D34-F238-43DA-B2D4-242C0E309302}" destId="{57DEEFF0-549B-4577-91FD-AC986729BA7B}" srcOrd="1" destOrd="0" parTransId="{E7D2DA8C-338D-438B-AEC8-CD8233AEE619}" sibTransId="{E5B45784-33A6-4CF5-B2AA-29D15FD3DCF0}"/>
    <dgm:cxn modelId="{00F91FC4-E964-4381-950B-2AFD2BA0423B}" type="presOf" srcId="{505EF90C-327D-4ABC-97BA-4BE07149A84C}" destId="{C7365275-09C9-4E58-9245-23384A791697}" srcOrd="0" destOrd="1" presId="urn:microsoft.com/office/officeart/2008/layout/PictureStrips"/>
    <dgm:cxn modelId="{745EA9C7-B245-47E8-91B0-06ECB09720D1}" srcId="{061335FE-7C9B-4F21-8F8A-6B14B0FF75C7}" destId="{789D8F39-1DB8-476D-B03A-AA94CB8CA7DA}" srcOrd="3" destOrd="0" parTransId="{3B142F68-C434-480E-8EB2-F96DF9033DE3}" sibTransId="{83AA11BC-50E8-431C-B167-B1AC3AE0716A}"/>
    <dgm:cxn modelId="{253C53C8-7A40-4C84-A5FF-48FBFF8A63EF}" type="presOf" srcId="{696FE1CC-5DC9-4891-BB70-0C1FE84C288D}" destId="{063C87C1-4FB3-4ECD-AF0C-B8E097040C13}" srcOrd="0" destOrd="1" presId="urn:microsoft.com/office/officeart/2008/layout/PictureStrips"/>
    <dgm:cxn modelId="{B68579C9-FC9E-41C1-BDD8-537ABDFE7FE0}" srcId="{BD365D12-9E71-4298-811E-D620D9995E73}" destId="{07D5E2BA-66F4-4808-8152-9E424B93FD7B}" srcOrd="0" destOrd="0" parTransId="{25B0B1F1-9F47-41FE-81F0-E141C806719A}" sibTransId="{60323CB0-FEB1-4FBF-9302-A05EE420608A}"/>
    <dgm:cxn modelId="{C2B32CCF-2F78-4385-82DF-2CCB9C85D7A6}" srcId="{FF28154C-6FD4-4A9B-9EE2-764B518EC59E}" destId="{3C1C32A6-425C-4914-BBBB-08F13BDE4D96}" srcOrd="2" destOrd="0" parTransId="{A13691A9-1D7F-4563-B9E5-C67720733DB8}" sibTransId="{B6531A5D-1286-4D27-8A67-0BED54F73066}"/>
    <dgm:cxn modelId="{00CEB9D0-54A9-4358-A62D-F33B5D82E7AD}" type="presOf" srcId="{1FA03BE9-FEA4-40A0-AC3C-BB4CA46E7AA7}" destId="{06FB658B-3803-468F-8A41-56BA1845141C}" srcOrd="0" destOrd="0" presId="urn:microsoft.com/office/officeart/2008/layout/PictureStrips"/>
    <dgm:cxn modelId="{CE49B2D8-6A59-477E-88CF-30F3E66F3EF8}" srcId="{789D8F39-1DB8-476D-B03A-AA94CB8CA7DA}" destId="{C1D91493-6669-420C-AE40-438FAC9C8BA9}" srcOrd="0" destOrd="0" parTransId="{33627E03-7519-42FE-8BE5-90C29179476B}" sibTransId="{DDE11A08-5ACF-45C4-A6CB-C27EEF15D95B}"/>
    <dgm:cxn modelId="{B2BB1DDB-DE33-4772-AC42-6423E73F74AC}" srcId="{E6065485-35A5-4B76-B35A-E920F8C306DA}" destId="{EB0B18D1-740F-4413-9554-D870E856AF41}" srcOrd="2" destOrd="0" parTransId="{5A0C6BEB-B4B5-4E7A-9CFF-6531F8A424E9}" sibTransId="{70372AB2-FD1C-4135-A898-D18FC1482979}"/>
    <dgm:cxn modelId="{B2B311DF-50DA-41F7-B645-4BCF76A13D2F}" srcId="{004A21C1-2E55-410B-8580-A14CBDA72161}" destId="{09CFA333-A56A-4C29-BCBE-E1DA4D115E46}" srcOrd="1" destOrd="0" parTransId="{7FDD4D8E-B330-4EA1-B00E-0503BA433A8B}" sibTransId="{1193620F-C412-4B6E-8061-5E4D91147892}"/>
    <dgm:cxn modelId="{F8F55DE4-8F78-44D4-8124-B1E0963031B0}" srcId="{061335FE-7C9B-4F21-8F8A-6B14B0FF75C7}" destId="{1FA03BE9-FEA4-40A0-AC3C-BB4CA46E7AA7}" srcOrd="4" destOrd="0" parTransId="{A2853F3D-87DD-4718-BC38-C59EF490BE33}" sibTransId="{AD5A15D4-3B0A-47B2-88F8-104319C00926}"/>
    <dgm:cxn modelId="{8BB094EE-21DA-4DAE-83DE-5C00DE5E8D51}" type="presOf" srcId="{3C1C32A6-425C-4914-BBBB-08F13BDE4D96}" destId="{063C87C1-4FB3-4ECD-AF0C-B8E097040C13}" srcOrd="0" destOrd="3" presId="urn:microsoft.com/office/officeart/2008/layout/PictureStrips"/>
    <dgm:cxn modelId="{22958DF4-45BE-40A2-9184-1D2D6D66D466}" type="presOf" srcId="{9C958574-B611-44F8-B575-012A0D500F94}" destId="{B8DFDFAA-9D8C-4119-BB0B-37ACC7E58E96}" srcOrd="0" destOrd="2" presId="urn:microsoft.com/office/officeart/2008/layout/PictureStrips"/>
    <dgm:cxn modelId="{3C3FABF4-FE61-4027-8B49-FA2AF1FD3606}" type="presOf" srcId="{1E9E4F41-D4CC-41E1-8CD0-4E5F145A2D6F}" destId="{06FB658B-3803-468F-8A41-56BA1845141C}" srcOrd="0" destOrd="1" presId="urn:microsoft.com/office/officeart/2008/layout/PictureStrips"/>
    <dgm:cxn modelId="{8FA7A0F6-40AB-4836-A9B0-BA5C5E07673D}" srcId="{FF28154C-6FD4-4A9B-9EE2-764B518EC59E}" destId="{E08DF7B9-E7E5-48CD-9464-4AC82A1A8261}" srcOrd="3" destOrd="0" parTransId="{6BB4D69C-50BA-43CD-A91B-5A206498FE25}" sibTransId="{5CFB3044-D87D-4B47-91A4-8D825C0A9A16}"/>
    <dgm:cxn modelId="{3A3226F8-E791-46EC-952E-6428E24D5EE9}" srcId="{1FA03BE9-FEA4-40A0-AC3C-BB4CA46E7AA7}" destId="{1E9E4F41-D4CC-41E1-8CD0-4E5F145A2D6F}" srcOrd="0" destOrd="0" parTransId="{55CDFCC7-9D1B-4431-8062-670CDACBBFBA}" sibTransId="{A02B3D4C-4154-4CA7-9CCA-91F93F4B620B}"/>
    <dgm:cxn modelId="{D3343FFC-C1E5-4E90-B7E8-1CC28E1683AD}" srcId="{22451328-9080-47FF-84BC-73C4F6969836}" destId="{505EF90C-327D-4ABC-97BA-4BE07149A84C}" srcOrd="0" destOrd="0" parTransId="{E10F2813-47B6-4FB1-8689-44FCD75F6117}" sibTransId="{A979978F-EB5E-4D2D-8C9C-B9AEBF7BD9D3}"/>
    <dgm:cxn modelId="{68C75962-A582-4F67-A71B-26E8F8041F02}" type="presParOf" srcId="{5388C14A-E96F-4497-AD5D-1208AB93B39C}" destId="{F9ED8A05-7C26-4B70-A379-D422A2CECEFD}" srcOrd="0" destOrd="0" presId="urn:microsoft.com/office/officeart/2008/layout/PictureStrips"/>
    <dgm:cxn modelId="{E1E1E1F2-39EE-4051-91C0-3908C8D56862}" type="presParOf" srcId="{F9ED8A05-7C26-4B70-A379-D422A2CECEFD}" destId="{ACEB5C7F-40F5-4D27-BEAF-F9AA7B659BF7}" srcOrd="0" destOrd="0" presId="urn:microsoft.com/office/officeart/2008/layout/PictureStrips"/>
    <dgm:cxn modelId="{4C6FD2AD-DB11-4457-A76E-15C13DD47529}" type="presParOf" srcId="{F9ED8A05-7C26-4B70-A379-D422A2CECEFD}" destId="{2E4FB281-0EAF-4E65-8775-FCD4F2D43BF3}" srcOrd="1" destOrd="0" presId="urn:microsoft.com/office/officeart/2008/layout/PictureStrips"/>
    <dgm:cxn modelId="{98681433-0AF7-4EBA-A7FB-47212665F1B0}" type="presParOf" srcId="{5388C14A-E96F-4497-AD5D-1208AB93B39C}" destId="{19C1BAB5-5C01-4B0D-8DC9-30B57FD623B4}" srcOrd="1" destOrd="0" presId="urn:microsoft.com/office/officeart/2008/layout/PictureStrips"/>
    <dgm:cxn modelId="{A3E04496-CFE3-4948-98A5-E76740D6EA7D}" type="presParOf" srcId="{5388C14A-E96F-4497-AD5D-1208AB93B39C}" destId="{E50ECBD4-D0D9-4F72-8889-D6740EEF937B}" srcOrd="2" destOrd="0" presId="urn:microsoft.com/office/officeart/2008/layout/PictureStrips"/>
    <dgm:cxn modelId="{E6EF1488-5936-4A6F-B08A-352DF0058482}" type="presParOf" srcId="{E50ECBD4-D0D9-4F72-8889-D6740EEF937B}" destId="{C7365275-09C9-4E58-9245-23384A791697}" srcOrd="0" destOrd="0" presId="urn:microsoft.com/office/officeart/2008/layout/PictureStrips"/>
    <dgm:cxn modelId="{3EE9005A-0E8E-48B6-9254-09DE8F6125FD}" type="presParOf" srcId="{E50ECBD4-D0D9-4F72-8889-D6740EEF937B}" destId="{9E7BB352-ABA3-47DD-8DB5-9BC28DB85E42}" srcOrd="1" destOrd="0" presId="urn:microsoft.com/office/officeart/2008/layout/PictureStrips"/>
    <dgm:cxn modelId="{767EC3CA-6E30-4439-9AAD-4A25C281E183}" type="presParOf" srcId="{5388C14A-E96F-4497-AD5D-1208AB93B39C}" destId="{28C8FB01-FCB0-4AA4-8398-14352E69561A}" srcOrd="3" destOrd="0" presId="urn:microsoft.com/office/officeart/2008/layout/PictureStrips"/>
    <dgm:cxn modelId="{AA1C1316-60BD-4DFB-9779-7F0DAB48C61F}" type="presParOf" srcId="{5388C14A-E96F-4497-AD5D-1208AB93B39C}" destId="{46CDEC91-4C8E-45EC-913B-E47AD1ED8D30}" srcOrd="4" destOrd="0" presId="urn:microsoft.com/office/officeart/2008/layout/PictureStrips"/>
    <dgm:cxn modelId="{5B6E5619-F481-41EB-98ED-1E5038856C6E}" type="presParOf" srcId="{46CDEC91-4C8E-45EC-913B-E47AD1ED8D30}" destId="{037EF455-D7C1-47D7-9A3D-EB739CC89951}" srcOrd="0" destOrd="0" presId="urn:microsoft.com/office/officeart/2008/layout/PictureStrips"/>
    <dgm:cxn modelId="{3855BC89-B574-4081-873D-5DEFFFBE3806}" type="presParOf" srcId="{46CDEC91-4C8E-45EC-913B-E47AD1ED8D30}" destId="{EE6C1A42-B649-48E8-BABE-F4C77DD6D235}" srcOrd="1" destOrd="0" presId="urn:microsoft.com/office/officeart/2008/layout/PictureStrips"/>
    <dgm:cxn modelId="{BF742602-77F2-4AA1-9E5B-C119E71226C0}" type="presParOf" srcId="{5388C14A-E96F-4497-AD5D-1208AB93B39C}" destId="{8EC07E4F-FEB6-49EA-8A91-7CB1C27A7AC6}" srcOrd="5" destOrd="0" presId="urn:microsoft.com/office/officeart/2008/layout/PictureStrips"/>
    <dgm:cxn modelId="{167FC1DC-7443-4195-A496-3E07EBB34E44}" type="presParOf" srcId="{5388C14A-E96F-4497-AD5D-1208AB93B39C}" destId="{C8E50835-69EF-44A6-8649-C12EA141E17A}" srcOrd="6" destOrd="0" presId="urn:microsoft.com/office/officeart/2008/layout/PictureStrips"/>
    <dgm:cxn modelId="{9A919AB4-10F1-4645-8BEF-24C9D806D089}" type="presParOf" srcId="{C8E50835-69EF-44A6-8649-C12EA141E17A}" destId="{9D69CD58-D480-4B93-90B1-ABB458256F55}" srcOrd="0" destOrd="0" presId="urn:microsoft.com/office/officeart/2008/layout/PictureStrips"/>
    <dgm:cxn modelId="{1D1241B8-5199-4A3D-867E-959BE5A63B66}" type="presParOf" srcId="{C8E50835-69EF-44A6-8649-C12EA141E17A}" destId="{A983186D-F74D-4CDC-ADB2-D3573064CAF9}" srcOrd="1" destOrd="0" presId="urn:microsoft.com/office/officeart/2008/layout/PictureStrips"/>
    <dgm:cxn modelId="{DA319993-2B6F-4E62-956A-96B382F83138}" type="presParOf" srcId="{5388C14A-E96F-4497-AD5D-1208AB93B39C}" destId="{2F4FA6AA-5078-41E9-AEC0-637E715326EC}" srcOrd="7" destOrd="0" presId="urn:microsoft.com/office/officeart/2008/layout/PictureStrips"/>
    <dgm:cxn modelId="{E0B9FF35-4871-4582-B664-86AA287AA39E}" type="presParOf" srcId="{5388C14A-E96F-4497-AD5D-1208AB93B39C}" destId="{73140AF4-B487-4620-BA0A-55EAA7A96A93}" srcOrd="8" destOrd="0" presId="urn:microsoft.com/office/officeart/2008/layout/PictureStrips"/>
    <dgm:cxn modelId="{F70B6E6A-BC73-4AAC-B557-706019DA12A6}" type="presParOf" srcId="{73140AF4-B487-4620-BA0A-55EAA7A96A93}" destId="{06FB658B-3803-468F-8A41-56BA1845141C}" srcOrd="0" destOrd="0" presId="urn:microsoft.com/office/officeart/2008/layout/PictureStrips"/>
    <dgm:cxn modelId="{580A948D-7E16-4586-B8D2-1F40398C97E1}" type="presParOf" srcId="{73140AF4-B487-4620-BA0A-55EAA7A96A93}" destId="{43E4B157-D801-4198-8AF7-18B9BBC2CC27}" srcOrd="1" destOrd="0" presId="urn:microsoft.com/office/officeart/2008/layout/PictureStrips"/>
    <dgm:cxn modelId="{96DABD0D-37D4-4759-A743-63EFAA3C097B}" type="presParOf" srcId="{5388C14A-E96F-4497-AD5D-1208AB93B39C}" destId="{EEEDA844-8657-4D19-A55F-712C31F24FD2}" srcOrd="9" destOrd="0" presId="urn:microsoft.com/office/officeart/2008/layout/PictureStrips"/>
    <dgm:cxn modelId="{2695E30C-C911-4582-B49F-89B0266644C3}" type="presParOf" srcId="{5388C14A-E96F-4497-AD5D-1208AB93B39C}" destId="{85A1C725-BF51-4C81-A63C-DA0A9EC87D97}" srcOrd="10" destOrd="0" presId="urn:microsoft.com/office/officeart/2008/layout/PictureStrips"/>
    <dgm:cxn modelId="{CFD127EA-F612-4169-9EFA-6E04ED676E67}" type="presParOf" srcId="{85A1C725-BF51-4C81-A63C-DA0A9EC87D97}" destId="{B8DFDFAA-9D8C-4119-BB0B-37ACC7E58E96}" srcOrd="0" destOrd="0" presId="urn:microsoft.com/office/officeart/2008/layout/PictureStrips"/>
    <dgm:cxn modelId="{5C8559AA-4920-4ADE-A61D-3543EAD46C9C}" type="presParOf" srcId="{85A1C725-BF51-4C81-A63C-DA0A9EC87D97}" destId="{572B6033-7CE4-4737-9706-6A1D8DD9CA77}" srcOrd="1" destOrd="0" presId="urn:microsoft.com/office/officeart/2008/layout/PictureStrips"/>
    <dgm:cxn modelId="{FFCF5486-16F5-4151-9CA2-63CC550BCAAF}" type="presParOf" srcId="{5388C14A-E96F-4497-AD5D-1208AB93B39C}" destId="{FE24CA74-5685-4BF9-95D9-7D5185E124EF}" srcOrd="11" destOrd="0" presId="urn:microsoft.com/office/officeart/2008/layout/PictureStrips"/>
    <dgm:cxn modelId="{18170841-B07E-4F76-8F8E-0C87587D3977}" type="presParOf" srcId="{5388C14A-E96F-4497-AD5D-1208AB93B39C}" destId="{35D42DE5-CC67-43FB-9420-B78D00DE64AB}" srcOrd="12" destOrd="0" presId="urn:microsoft.com/office/officeart/2008/layout/PictureStrips"/>
    <dgm:cxn modelId="{0464AC20-DB87-4D0A-9E59-FF91B70700E1}" type="presParOf" srcId="{35D42DE5-CC67-43FB-9420-B78D00DE64AB}" destId="{7442E81A-7A5F-49A1-9898-F82D57D20963}" srcOrd="0" destOrd="0" presId="urn:microsoft.com/office/officeart/2008/layout/PictureStrips"/>
    <dgm:cxn modelId="{EC36EBDB-E26F-46FA-8AA3-D6825D5CB578}" type="presParOf" srcId="{35D42DE5-CC67-43FB-9420-B78D00DE64AB}" destId="{BDB224C9-5C76-459E-BAB7-479807B8984E}" srcOrd="1" destOrd="0" presId="urn:microsoft.com/office/officeart/2008/layout/PictureStrips"/>
    <dgm:cxn modelId="{EE84A425-67AB-4A19-8BC0-EFFC1D16597B}" type="presParOf" srcId="{5388C14A-E96F-4497-AD5D-1208AB93B39C}" destId="{95159C30-19B8-4470-A025-CAF82E5CEF84}" srcOrd="13" destOrd="0" presId="urn:microsoft.com/office/officeart/2008/layout/PictureStrips"/>
    <dgm:cxn modelId="{547BAD5B-FCFB-428D-95D2-BA6DE41BF9E8}" type="presParOf" srcId="{5388C14A-E96F-4497-AD5D-1208AB93B39C}" destId="{F25DE740-7DCE-406C-9A3C-F201369D7A28}" srcOrd="14" destOrd="0" presId="urn:microsoft.com/office/officeart/2008/layout/PictureStrips"/>
    <dgm:cxn modelId="{8FBF471D-8352-4DBC-9A96-2024892EB4DE}" type="presParOf" srcId="{F25DE740-7DCE-406C-9A3C-F201369D7A28}" destId="{F67FB5BB-D513-495F-AD7C-EED050A75DE1}" srcOrd="0" destOrd="0" presId="urn:microsoft.com/office/officeart/2008/layout/PictureStrips"/>
    <dgm:cxn modelId="{A3141C5A-4571-44D6-A024-36C6A67BC2B6}" type="presParOf" srcId="{F25DE740-7DCE-406C-9A3C-F201369D7A28}" destId="{BDA8E636-2AD6-49A8-ACF0-0D8708B48686}" srcOrd="1" destOrd="0" presId="urn:microsoft.com/office/officeart/2008/layout/PictureStrips"/>
    <dgm:cxn modelId="{83F882D8-347E-4861-9DBA-4623FCA7BE64}" type="presParOf" srcId="{5388C14A-E96F-4497-AD5D-1208AB93B39C}" destId="{03466406-9FD5-4DE5-B93F-3427738C380C}" srcOrd="15" destOrd="0" presId="urn:microsoft.com/office/officeart/2008/layout/PictureStrips"/>
    <dgm:cxn modelId="{CDD94DC7-C58A-4208-9A62-6983920BBFED}" type="presParOf" srcId="{5388C14A-E96F-4497-AD5D-1208AB93B39C}" destId="{482A9B5D-0081-4717-A98E-5C4197B3CA93}" srcOrd="16" destOrd="0" presId="urn:microsoft.com/office/officeart/2008/layout/PictureStrips"/>
    <dgm:cxn modelId="{3FD47258-CC65-4457-A20C-0043EFF52849}" type="presParOf" srcId="{482A9B5D-0081-4717-A98E-5C4197B3CA93}" destId="{063C87C1-4FB3-4ECD-AF0C-B8E097040C13}" srcOrd="0" destOrd="0" presId="urn:microsoft.com/office/officeart/2008/layout/PictureStrips"/>
    <dgm:cxn modelId="{C079E3DA-4F8F-410F-8886-77A2C8E4ED24}" type="presParOf" srcId="{482A9B5D-0081-4717-A98E-5C4197B3CA93}" destId="{C6AFF743-4BDD-450F-A2EB-8F48580B4BF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12A0F-1AA4-428A-811D-59410D82B483}" type="doc">
      <dgm:prSet loTypeId="urn:microsoft.com/office/officeart/2005/8/layout/radial5" loCatId="cycle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4ED521-3C92-490D-A5D5-B51B430DBC02}">
      <dgm:prSet phldrT="[Текст]" custT="1"/>
      <dgm:spPr/>
      <dgm:t>
        <a:bodyPr/>
        <a:lstStyle/>
        <a:p>
          <a:r>
            <a:rPr lang="ru-RU" sz="1400" dirty="0"/>
            <a:t>Жизненный цикл препарата</a:t>
          </a:r>
        </a:p>
      </dgm:t>
    </dgm:pt>
    <dgm:pt modelId="{6BB833D7-70CA-4982-AE30-85DEDA283773}" type="parTrans" cxnId="{BBAA476B-C113-4041-B661-4E1A68C65156}">
      <dgm:prSet/>
      <dgm:spPr/>
      <dgm:t>
        <a:bodyPr/>
        <a:lstStyle/>
        <a:p>
          <a:endParaRPr lang="ru-RU" sz="1400"/>
        </a:p>
      </dgm:t>
    </dgm:pt>
    <dgm:pt modelId="{D87EB1F4-7ECA-454E-906D-FC4766F1516C}" type="sibTrans" cxnId="{BBAA476B-C113-4041-B661-4E1A68C65156}">
      <dgm:prSet custT="1"/>
      <dgm:spPr/>
      <dgm:t>
        <a:bodyPr/>
        <a:lstStyle/>
        <a:p>
          <a:endParaRPr lang="ru-RU" sz="1400"/>
        </a:p>
      </dgm:t>
    </dgm:pt>
    <dgm:pt modelId="{7A5F3D75-D8C3-4FFE-8246-A3EBEE067DE6}">
      <dgm:prSet phldrT="[Текст]" custT="1"/>
      <dgm:spPr/>
      <dgm:t>
        <a:bodyPr/>
        <a:lstStyle/>
        <a:p>
          <a:r>
            <a:rPr lang="ru-RU" sz="1400" dirty="0"/>
            <a:t>Клиническое досье</a:t>
          </a:r>
        </a:p>
      </dgm:t>
    </dgm:pt>
    <dgm:pt modelId="{55FF9FE5-6FCB-4CF9-B6A1-1B9E1D627F16}" type="parTrans" cxnId="{87545EC2-DCD8-451F-906C-F210D6F13FBD}">
      <dgm:prSet custT="1"/>
      <dgm:spPr/>
      <dgm:t>
        <a:bodyPr/>
        <a:lstStyle/>
        <a:p>
          <a:endParaRPr lang="ru-RU" sz="1400"/>
        </a:p>
      </dgm:t>
    </dgm:pt>
    <dgm:pt modelId="{B886BAD9-8951-41A4-8C6F-FFA07B3FCADD}" type="sibTrans" cxnId="{87545EC2-DCD8-451F-906C-F210D6F13FBD}">
      <dgm:prSet custT="1"/>
      <dgm:spPr/>
      <dgm:t>
        <a:bodyPr/>
        <a:lstStyle/>
        <a:p>
          <a:endParaRPr lang="ru-RU" sz="1400"/>
        </a:p>
      </dgm:t>
    </dgm:pt>
    <dgm:pt modelId="{60DA9301-9194-4A05-8261-13BB30C86626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FF00"/>
              </a:solidFill>
            </a:rPr>
            <a:t>Биостатистика и отчеты</a:t>
          </a:r>
        </a:p>
      </dgm:t>
    </dgm:pt>
    <dgm:pt modelId="{6CC78F9C-E9CA-4F88-BEB5-97DF467FD7C2}" type="parTrans" cxnId="{4B38626C-1080-4601-99D4-EFE68D09E7E4}">
      <dgm:prSet custT="1"/>
      <dgm:spPr/>
      <dgm:t>
        <a:bodyPr/>
        <a:lstStyle/>
        <a:p>
          <a:endParaRPr lang="ru-RU" sz="1400"/>
        </a:p>
      </dgm:t>
    </dgm:pt>
    <dgm:pt modelId="{18DA5885-13BB-4D4E-A0F6-FCCAAA1F42FC}" type="sibTrans" cxnId="{4B38626C-1080-4601-99D4-EFE68D09E7E4}">
      <dgm:prSet custT="1"/>
      <dgm:spPr/>
      <dgm:t>
        <a:bodyPr/>
        <a:lstStyle/>
        <a:p>
          <a:endParaRPr lang="ru-RU" sz="1400"/>
        </a:p>
      </dgm:t>
    </dgm:pt>
    <dgm:pt modelId="{68769B3D-8272-4391-BCA7-2F6C212B39FE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FF00"/>
              </a:solidFill>
            </a:rPr>
            <a:t>Фармаконадзор</a:t>
          </a:r>
        </a:p>
      </dgm:t>
    </dgm:pt>
    <dgm:pt modelId="{9AB521AC-6F95-43B0-8DFF-95005B7CF974}" type="parTrans" cxnId="{F45F1F6E-8AE4-4998-B1B3-CB9FBD1A5357}">
      <dgm:prSet custT="1"/>
      <dgm:spPr/>
      <dgm:t>
        <a:bodyPr/>
        <a:lstStyle/>
        <a:p>
          <a:endParaRPr lang="ru-RU" sz="1400"/>
        </a:p>
      </dgm:t>
    </dgm:pt>
    <dgm:pt modelId="{15F727AB-8B78-4910-9A06-8ECC3B2E63A0}" type="sibTrans" cxnId="{F45F1F6E-8AE4-4998-B1B3-CB9FBD1A5357}">
      <dgm:prSet custT="1"/>
      <dgm:spPr/>
      <dgm:t>
        <a:bodyPr/>
        <a:lstStyle/>
        <a:p>
          <a:endParaRPr lang="ru-RU" sz="1400"/>
        </a:p>
      </dgm:t>
    </dgm:pt>
    <dgm:pt modelId="{B81600CD-E5E3-4640-987B-106796B3D6DF}">
      <dgm:prSet phldrT="[Текст]" custT="1"/>
      <dgm:spPr/>
      <dgm:t>
        <a:bodyPr/>
        <a:lstStyle/>
        <a:p>
          <a:r>
            <a:rPr lang="ru-RU" sz="1400" dirty="0"/>
            <a:t>Регистрационное досье</a:t>
          </a:r>
        </a:p>
      </dgm:t>
    </dgm:pt>
    <dgm:pt modelId="{252DE638-1EF5-43AA-9411-1C67D2F31B2A}" type="parTrans" cxnId="{FF98FA54-EDA1-46CC-ABAE-DA89DC379374}">
      <dgm:prSet custT="1"/>
      <dgm:spPr/>
      <dgm:t>
        <a:bodyPr/>
        <a:lstStyle/>
        <a:p>
          <a:endParaRPr lang="ru-RU" sz="1400"/>
        </a:p>
      </dgm:t>
    </dgm:pt>
    <dgm:pt modelId="{C569D719-0D60-4FBD-8D2B-0B04543EADE1}" type="sibTrans" cxnId="{FF98FA54-EDA1-46CC-ABAE-DA89DC379374}">
      <dgm:prSet custT="1"/>
      <dgm:spPr/>
      <dgm:t>
        <a:bodyPr/>
        <a:lstStyle/>
        <a:p>
          <a:endParaRPr lang="ru-RU" sz="1400"/>
        </a:p>
      </dgm:t>
    </dgm:pt>
    <dgm:pt modelId="{955D3A59-523B-4BA1-BDE8-A2945CEF8266}">
      <dgm:prSet phldrT="[Текст]" custT="1"/>
      <dgm:spPr/>
      <dgm:t>
        <a:bodyPr/>
        <a:lstStyle/>
        <a:p>
          <a:r>
            <a:rPr lang="ru-RU" sz="1400" b="1" dirty="0" err="1">
              <a:solidFill>
                <a:srgbClr val="FFFF00"/>
              </a:solidFill>
            </a:rPr>
            <a:t>эОТД</a:t>
          </a:r>
          <a:r>
            <a:rPr lang="ru-RU" sz="1400" b="1" dirty="0">
              <a:solidFill>
                <a:srgbClr val="FFFF00"/>
              </a:solidFill>
            </a:rPr>
            <a:t> ЕАЭС</a:t>
          </a:r>
        </a:p>
      </dgm:t>
    </dgm:pt>
    <dgm:pt modelId="{99EC122D-F617-49CB-BDD1-3ED3AB1ECCD7}" type="parTrans" cxnId="{213F1FE0-FADF-456E-8425-1E45848029D4}">
      <dgm:prSet custT="1"/>
      <dgm:spPr/>
      <dgm:t>
        <a:bodyPr/>
        <a:lstStyle/>
        <a:p>
          <a:endParaRPr lang="ru-RU" sz="1400"/>
        </a:p>
      </dgm:t>
    </dgm:pt>
    <dgm:pt modelId="{E86049AB-2BA9-4A58-AB7D-4D4E403BA01A}" type="sibTrans" cxnId="{213F1FE0-FADF-456E-8425-1E45848029D4}">
      <dgm:prSet custT="1"/>
      <dgm:spPr/>
      <dgm:t>
        <a:bodyPr/>
        <a:lstStyle/>
        <a:p>
          <a:endParaRPr lang="ru-RU" sz="1400"/>
        </a:p>
      </dgm:t>
    </dgm:pt>
    <dgm:pt modelId="{13B4E1EB-5347-4969-BED7-ABE4889B539C}">
      <dgm:prSet phldrT="[Текст]" custT="1"/>
      <dgm:spPr/>
      <dgm:t>
        <a:bodyPr/>
        <a:lstStyle/>
        <a:p>
          <a:r>
            <a:rPr lang="en-US" sz="1400" b="1" dirty="0">
              <a:solidFill>
                <a:srgbClr val="FFFF00"/>
              </a:solidFill>
            </a:rPr>
            <a:t>Data Management</a:t>
          </a:r>
          <a:endParaRPr lang="ru-RU" sz="1400" b="1" dirty="0">
            <a:solidFill>
              <a:srgbClr val="FFFF00"/>
            </a:solidFill>
          </a:endParaRPr>
        </a:p>
      </dgm:t>
    </dgm:pt>
    <dgm:pt modelId="{DC00B369-6837-4688-B91F-62709759B330}" type="parTrans" cxnId="{20C0885D-2EF8-4642-B8AE-72F0D94C5A32}">
      <dgm:prSet custT="1"/>
      <dgm:spPr/>
      <dgm:t>
        <a:bodyPr/>
        <a:lstStyle/>
        <a:p>
          <a:endParaRPr lang="ru-RU" sz="1800"/>
        </a:p>
      </dgm:t>
    </dgm:pt>
    <dgm:pt modelId="{17B70223-CA77-42E9-9390-7E87B77AB87E}" type="sibTrans" cxnId="{20C0885D-2EF8-4642-B8AE-72F0D94C5A32}">
      <dgm:prSet/>
      <dgm:spPr/>
      <dgm:t>
        <a:bodyPr/>
        <a:lstStyle/>
        <a:p>
          <a:endParaRPr lang="ru-RU" sz="1800"/>
        </a:p>
      </dgm:t>
    </dgm:pt>
    <dgm:pt modelId="{6D2EB0E1-D219-4C20-BA8B-734B2048B0ED}">
      <dgm:prSet phldrT="[Текст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</a:rPr>
            <a:t>Экспертиза</a:t>
          </a:r>
        </a:p>
      </dgm:t>
    </dgm:pt>
    <dgm:pt modelId="{CA140759-F2BA-49F3-8FBC-A21123368000}" type="parTrans" cxnId="{B36C78A0-0CC5-4FC3-8057-7A02CFE37A7A}">
      <dgm:prSet/>
      <dgm:spPr/>
      <dgm:t>
        <a:bodyPr/>
        <a:lstStyle/>
        <a:p>
          <a:endParaRPr lang="ru-RU"/>
        </a:p>
      </dgm:t>
    </dgm:pt>
    <dgm:pt modelId="{8DAAB441-690B-406C-A73D-7A7DB3160761}" type="sibTrans" cxnId="{B36C78A0-0CC5-4FC3-8057-7A02CFE37A7A}">
      <dgm:prSet/>
      <dgm:spPr/>
      <dgm:t>
        <a:bodyPr/>
        <a:lstStyle/>
        <a:p>
          <a:endParaRPr lang="ru-RU"/>
        </a:p>
      </dgm:t>
    </dgm:pt>
    <dgm:pt modelId="{0E5C615D-CE35-41DC-8D56-DF5BD1394A2D}" type="pres">
      <dgm:prSet presAssocID="{8B612A0F-1AA4-428A-811D-59410D82B48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3C7412-6294-4CFC-915F-B9CCC86BC336}" type="pres">
      <dgm:prSet presAssocID="{F74ED521-3C92-490D-A5D5-B51B430DBC02}" presName="centerShape" presStyleLbl="node0" presStyleIdx="0" presStyleCnt="1" custScaleX="105594"/>
      <dgm:spPr/>
    </dgm:pt>
    <dgm:pt modelId="{E45F8E31-E4B8-4CE6-A945-93969675511A}" type="pres">
      <dgm:prSet presAssocID="{CA140759-F2BA-49F3-8FBC-A21123368000}" presName="parTrans" presStyleLbl="sibTrans2D1" presStyleIdx="0" presStyleCnt="7"/>
      <dgm:spPr/>
    </dgm:pt>
    <dgm:pt modelId="{5FC10341-33E4-41FE-9887-77B594B9C5C2}" type="pres">
      <dgm:prSet presAssocID="{CA140759-F2BA-49F3-8FBC-A21123368000}" presName="connectorText" presStyleLbl="sibTrans2D1" presStyleIdx="0" presStyleCnt="7"/>
      <dgm:spPr/>
    </dgm:pt>
    <dgm:pt modelId="{169633C2-252F-42E5-BE37-C04ED5F6CF45}" type="pres">
      <dgm:prSet presAssocID="{6D2EB0E1-D219-4C20-BA8B-734B2048B0ED}" presName="node" presStyleLbl="node1" presStyleIdx="0" presStyleCnt="7">
        <dgm:presLayoutVars>
          <dgm:bulletEnabled val="1"/>
        </dgm:presLayoutVars>
      </dgm:prSet>
      <dgm:spPr/>
    </dgm:pt>
    <dgm:pt modelId="{7338ACA1-A43F-4422-9BEA-2A3E991463F8}" type="pres">
      <dgm:prSet presAssocID="{55FF9FE5-6FCB-4CF9-B6A1-1B9E1D627F16}" presName="parTrans" presStyleLbl="sibTrans2D1" presStyleIdx="1" presStyleCnt="7"/>
      <dgm:spPr/>
    </dgm:pt>
    <dgm:pt modelId="{FE48EB39-1946-4957-8094-CD38AC0EAD90}" type="pres">
      <dgm:prSet presAssocID="{55FF9FE5-6FCB-4CF9-B6A1-1B9E1D627F16}" presName="connectorText" presStyleLbl="sibTrans2D1" presStyleIdx="1" presStyleCnt="7"/>
      <dgm:spPr/>
    </dgm:pt>
    <dgm:pt modelId="{DF641DDD-6169-4399-8509-296F357074E4}" type="pres">
      <dgm:prSet presAssocID="{7A5F3D75-D8C3-4FFE-8246-A3EBEE067DE6}" presName="node" presStyleLbl="node1" presStyleIdx="1" presStyleCnt="7" custScaleX="144900">
        <dgm:presLayoutVars>
          <dgm:bulletEnabled val="1"/>
        </dgm:presLayoutVars>
      </dgm:prSet>
      <dgm:spPr/>
    </dgm:pt>
    <dgm:pt modelId="{3821DD97-939A-46D6-AD5F-211D26899FD1}" type="pres">
      <dgm:prSet presAssocID="{DC00B369-6837-4688-B91F-62709759B330}" presName="parTrans" presStyleLbl="sibTrans2D1" presStyleIdx="2" presStyleCnt="7"/>
      <dgm:spPr/>
    </dgm:pt>
    <dgm:pt modelId="{0A784706-34EB-469A-8F8C-185D9D28F985}" type="pres">
      <dgm:prSet presAssocID="{DC00B369-6837-4688-B91F-62709759B330}" presName="connectorText" presStyleLbl="sibTrans2D1" presStyleIdx="2" presStyleCnt="7"/>
      <dgm:spPr/>
    </dgm:pt>
    <dgm:pt modelId="{FEB9F6B1-0EA1-4D96-A5A7-93F901356741}" type="pres">
      <dgm:prSet presAssocID="{13B4E1EB-5347-4969-BED7-ABE4889B539C}" presName="node" presStyleLbl="node1" presStyleIdx="2" presStyleCnt="7" custScaleX="155385">
        <dgm:presLayoutVars>
          <dgm:bulletEnabled val="1"/>
        </dgm:presLayoutVars>
      </dgm:prSet>
      <dgm:spPr/>
    </dgm:pt>
    <dgm:pt modelId="{13A85478-4EBF-44A9-986E-A2D2DB38FB06}" type="pres">
      <dgm:prSet presAssocID="{6CC78F9C-E9CA-4F88-BEB5-97DF467FD7C2}" presName="parTrans" presStyleLbl="sibTrans2D1" presStyleIdx="3" presStyleCnt="7"/>
      <dgm:spPr/>
    </dgm:pt>
    <dgm:pt modelId="{D815E787-6EC8-4274-8B07-6FFE972F43DB}" type="pres">
      <dgm:prSet presAssocID="{6CC78F9C-E9CA-4F88-BEB5-97DF467FD7C2}" presName="connectorText" presStyleLbl="sibTrans2D1" presStyleIdx="3" presStyleCnt="7"/>
      <dgm:spPr/>
    </dgm:pt>
    <dgm:pt modelId="{43094BEA-AF1C-4FB0-BFDE-B1CD9FD30A14}" type="pres">
      <dgm:prSet presAssocID="{60DA9301-9194-4A05-8261-13BB30C86626}" presName="node" presStyleLbl="node1" presStyleIdx="3" presStyleCnt="7" custScaleX="144416" custRadScaleRad="99110" custRadScaleInc="-15961">
        <dgm:presLayoutVars>
          <dgm:bulletEnabled val="1"/>
        </dgm:presLayoutVars>
      </dgm:prSet>
      <dgm:spPr/>
    </dgm:pt>
    <dgm:pt modelId="{9D3B9203-22F8-4F3B-A554-A0C63E056C9D}" type="pres">
      <dgm:prSet presAssocID="{252DE638-1EF5-43AA-9411-1C67D2F31B2A}" presName="parTrans" presStyleLbl="sibTrans2D1" presStyleIdx="4" presStyleCnt="7"/>
      <dgm:spPr/>
    </dgm:pt>
    <dgm:pt modelId="{2F656ADC-64AC-4A8D-B130-2729EE151B9E}" type="pres">
      <dgm:prSet presAssocID="{252DE638-1EF5-43AA-9411-1C67D2F31B2A}" presName="connectorText" presStyleLbl="sibTrans2D1" presStyleIdx="4" presStyleCnt="7"/>
      <dgm:spPr/>
    </dgm:pt>
    <dgm:pt modelId="{F0FBBEF4-840D-4901-8558-798882D036AC}" type="pres">
      <dgm:prSet presAssocID="{B81600CD-E5E3-4640-987B-106796B3D6DF}" presName="node" presStyleLbl="node1" presStyleIdx="4" presStyleCnt="7" custScaleX="161792" custRadScaleRad="105372" custRadScaleInc="37313">
        <dgm:presLayoutVars>
          <dgm:bulletEnabled val="1"/>
        </dgm:presLayoutVars>
      </dgm:prSet>
      <dgm:spPr/>
    </dgm:pt>
    <dgm:pt modelId="{CF9383F0-AADC-4A08-841C-BD084965B836}" type="pres">
      <dgm:prSet presAssocID="{99EC122D-F617-49CB-BDD1-3ED3AB1ECCD7}" presName="parTrans" presStyleLbl="sibTrans2D1" presStyleIdx="5" presStyleCnt="7"/>
      <dgm:spPr/>
    </dgm:pt>
    <dgm:pt modelId="{3D71695D-A5C5-4970-B8BF-45CE886E5007}" type="pres">
      <dgm:prSet presAssocID="{99EC122D-F617-49CB-BDD1-3ED3AB1ECCD7}" presName="connectorText" presStyleLbl="sibTrans2D1" presStyleIdx="5" presStyleCnt="7"/>
      <dgm:spPr/>
    </dgm:pt>
    <dgm:pt modelId="{6A1606FF-EA84-4A22-8FE8-EE05C466027E}" type="pres">
      <dgm:prSet presAssocID="{955D3A59-523B-4BA1-BDE8-A2945CEF8266}" presName="node" presStyleLbl="node1" presStyleIdx="5" presStyleCnt="7" custScaleX="148184">
        <dgm:presLayoutVars>
          <dgm:bulletEnabled val="1"/>
        </dgm:presLayoutVars>
      </dgm:prSet>
      <dgm:spPr/>
    </dgm:pt>
    <dgm:pt modelId="{092A5D4D-63ED-449F-B25F-EF5F836FDA63}" type="pres">
      <dgm:prSet presAssocID="{9AB521AC-6F95-43B0-8DFF-95005B7CF974}" presName="parTrans" presStyleLbl="sibTrans2D1" presStyleIdx="6" presStyleCnt="7"/>
      <dgm:spPr/>
    </dgm:pt>
    <dgm:pt modelId="{03FAAF43-A54C-46E9-B481-26E96FCAC1ED}" type="pres">
      <dgm:prSet presAssocID="{9AB521AC-6F95-43B0-8DFF-95005B7CF974}" presName="connectorText" presStyleLbl="sibTrans2D1" presStyleIdx="6" presStyleCnt="7"/>
      <dgm:spPr/>
    </dgm:pt>
    <dgm:pt modelId="{8141B522-9FD0-4F76-B189-E38C48FA22B9}" type="pres">
      <dgm:prSet presAssocID="{68769B3D-8272-4391-BCA7-2F6C212B39FE}" presName="node" presStyleLbl="node1" presStyleIdx="6" presStyleCnt="7" custScaleX="151409" custRadScaleRad="104419" custRadScaleInc="-45565">
        <dgm:presLayoutVars>
          <dgm:bulletEnabled val="1"/>
        </dgm:presLayoutVars>
      </dgm:prSet>
      <dgm:spPr/>
    </dgm:pt>
  </dgm:ptLst>
  <dgm:cxnLst>
    <dgm:cxn modelId="{BFDAC105-3DA4-4D53-8393-E746B7225070}" type="presOf" srcId="{55FF9FE5-6FCB-4CF9-B6A1-1B9E1D627F16}" destId="{FE48EB39-1946-4957-8094-CD38AC0EAD90}" srcOrd="1" destOrd="0" presId="urn:microsoft.com/office/officeart/2005/8/layout/radial5"/>
    <dgm:cxn modelId="{A9A77C08-B93A-4623-8B71-CEED1A453B0F}" type="presOf" srcId="{252DE638-1EF5-43AA-9411-1C67D2F31B2A}" destId="{2F656ADC-64AC-4A8D-B130-2729EE151B9E}" srcOrd="1" destOrd="0" presId="urn:microsoft.com/office/officeart/2005/8/layout/radial5"/>
    <dgm:cxn modelId="{043F9B13-17C6-47FF-A4BB-6819A3F3DFB9}" type="presOf" srcId="{9AB521AC-6F95-43B0-8DFF-95005B7CF974}" destId="{092A5D4D-63ED-449F-B25F-EF5F836FDA63}" srcOrd="0" destOrd="0" presId="urn:microsoft.com/office/officeart/2005/8/layout/radial5"/>
    <dgm:cxn modelId="{693D7A17-263E-4A4D-ADC6-97C36CC3D7CB}" type="presOf" srcId="{99EC122D-F617-49CB-BDD1-3ED3AB1ECCD7}" destId="{CF9383F0-AADC-4A08-841C-BD084965B836}" srcOrd="0" destOrd="0" presId="urn:microsoft.com/office/officeart/2005/8/layout/radial5"/>
    <dgm:cxn modelId="{54611C26-2E57-4B3D-8E0D-7CF45D0FC0BE}" type="presOf" srcId="{CA140759-F2BA-49F3-8FBC-A21123368000}" destId="{E45F8E31-E4B8-4CE6-A945-93969675511A}" srcOrd="0" destOrd="0" presId="urn:microsoft.com/office/officeart/2005/8/layout/radial5"/>
    <dgm:cxn modelId="{C9D3D42E-C01B-42BE-80FA-E06C462EE098}" type="presOf" srcId="{F74ED521-3C92-490D-A5D5-B51B430DBC02}" destId="{F73C7412-6294-4CFC-915F-B9CCC86BC336}" srcOrd="0" destOrd="0" presId="urn:microsoft.com/office/officeart/2005/8/layout/radial5"/>
    <dgm:cxn modelId="{D205E933-DB21-4199-B80E-52DB0141C97B}" type="presOf" srcId="{B81600CD-E5E3-4640-987B-106796B3D6DF}" destId="{F0FBBEF4-840D-4901-8558-798882D036AC}" srcOrd="0" destOrd="0" presId="urn:microsoft.com/office/officeart/2005/8/layout/radial5"/>
    <dgm:cxn modelId="{D0CF993B-E2A4-49AD-8C48-97D2F1D24076}" type="presOf" srcId="{6CC78F9C-E9CA-4F88-BEB5-97DF467FD7C2}" destId="{D815E787-6EC8-4274-8B07-6FFE972F43DB}" srcOrd="1" destOrd="0" presId="urn:microsoft.com/office/officeart/2005/8/layout/radial5"/>
    <dgm:cxn modelId="{B680C33E-C2C3-46C9-8008-8639AA53C693}" type="presOf" srcId="{252DE638-1EF5-43AA-9411-1C67D2F31B2A}" destId="{9D3B9203-22F8-4F3B-A554-A0C63E056C9D}" srcOrd="0" destOrd="0" presId="urn:microsoft.com/office/officeart/2005/8/layout/radial5"/>
    <dgm:cxn modelId="{20C0885D-2EF8-4642-B8AE-72F0D94C5A32}" srcId="{F74ED521-3C92-490D-A5D5-B51B430DBC02}" destId="{13B4E1EB-5347-4969-BED7-ABE4889B539C}" srcOrd="2" destOrd="0" parTransId="{DC00B369-6837-4688-B91F-62709759B330}" sibTransId="{17B70223-CA77-42E9-9390-7E87B77AB87E}"/>
    <dgm:cxn modelId="{6DFBB466-5285-4574-AD48-67DB87E365B4}" type="presOf" srcId="{CA140759-F2BA-49F3-8FBC-A21123368000}" destId="{5FC10341-33E4-41FE-9887-77B594B9C5C2}" srcOrd="1" destOrd="0" presId="urn:microsoft.com/office/officeart/2005/8/layout/radial5"/>
    <dgm:cxn modelId="{BBAA476B-C113-4041-B661-4E1A68C65156}" srcId="{8B612A0F-1AA4-428A-811D-59410D82B483}" destId="{F74ED521-3C92-490D-A5D5-B51B430DBC02}" srcOrd="0" destOrd="0" parTransId="{6BB833D7-70CA-4982-AE30-85DEDA283773}" sibTransId="{D87EB1F4-7ECA-454E-906D-FC4766F1516C}"/>
    <dgm:cxn modelId="{FBFBD34B-A6DA-4B3F-B6EC-D521D9C0A946}" type="presOf" srcId="{99EC122D-F617-49CB-BDD1-3ED3AB1ECCD7}" destId="{3D71695D-A5C5-4970-B8BF-45CE886E5007}" srcOrd="1" destOrd="0" presId="urn:microsoft.com/office/officeart/2005/8/layout/radial5"/>
    <dgm:cxn modelId="{4B38626C-1080-4601-99D4-EFE68D09E7E4}" srcId="{F74ED521-3C92-490D-A5D5-B51B430DBC02}" destId="{60DA9301-9194-4A05-8261-13BB30C86626}" srcOrd="3" destOrd="0" parTransId="{6CC78F9C-E9CA-4F88-BEB5-97DF467FD7C2}" sibTransId="{18DA5885-13BB-4D4E-A0F6-FCCAAA1F42FC}"/>
    <dgm:cxn modelId="{F45F1F6E-8AE4-4998-B1B3-CB9FBD1A5357}" srcId="{F74ED521-3C92-490D-A5D5-B51B430DBC02}" destId="{68769B3D-8272-4391-BCA7-2F6C212B39FE}" srcOrd="6" destOrd="0" parTransId="{9AB521AC-6F95-43B0-8DFF-95005B7CF974}" sibTransId="{15F727AB-8B78-4910-9A06-8ECC3B2E63A0}"/>
    <dgm:cxn modelId="{FF98FA54-EDA1-46CC-ABAE-DA89DC379374}" srcId="{F74ED521-3C92-490D-A5D5-B51B430DBC02}" destId="{B81600CD-E5E3-4640-987B-106796B3D6DF}" srcOrd="4" destOrd="0" parTransId="{252DE638-1EF5-43AA-9411-1C67D2F31B2A}" sibTransId="{C569D719-0D60-4FBD-8D2B-0B04543EADE1}"/>
    <dgm:cxn modelId="{81D14D77-A4F0-4416-8937-6AE0F22F4775}" type="presOf" srcId="{6CC78F9C-E9CA-4F88-BEB5-97DF467FD7C2}" destId="{13A85478-4EBF-44A9-986E-A2D2DB38FB06}" srcOrd="0" destOrd="0" presId="urn:microsoft.com/office/officeart/2005/8/layout/radial5"/>
    <dgm:cxn modelId="{46D9067C-C6CA-43A3-A098-C5F96F80E761}" type="presOf" srcId="{955D3A59-523B-4BA1-BDE8-A2945CEF8266}" destId="{6A1606FF-EA84-4A22-8FE8-EE05C466027E}" srcOrd="0" destOrd="0" presId="urn:microsoft.com/office/officeart/2005/8/layout/radial5"/>
    <dgm:cxn modelId="{8BB64D94-B055-42CA-92B0-11D9B31578EF}" type="presOf" srcId="{60DA9301-9194-4A05-8261-13BB30C86626}" destId="{43094BEA-AF1C-4FB0-BFDE-B1CD9FD30A14}" srcOrd="0" destOrd="0" presId="urn:microsoft.com/office/officeart/2005/8/layout/radial5"/>
    <dgm:cxn modelId="{B36C78A0-0CC5-4FC3-8057-7A02CFE37A7A}" srcId="{F74ED521-3C92-490D-A5D5-B51B430DBC02}" destId="{6D2EB0E1-D219-4C20-BA8B-734B2048B0ED}" srcOrd="0" destOrd="0" parTransId="{CA140759-F2BA-49F3-8FBC-A21123368000}" sibTransId="{8DAAB441-690B-406C-A73D-7A7DB3160761}"/>
    <dgm:cxn modelId="{FFDBF3A8-637E-4F92-A110-DEADF30B6852}" type="presOf" srcId="{68769B3D-8272-4391-BCA7-2F6C212B39FE}" destId="{8141B522-9FD0-4F76-B189-E38C48FA22B9}" srcOrd="0" destOrd="0" presId="urn:microsoft.com/office/officeart/2005/8/layout/radial5"/>
    <dgm:cxn modelId="{1B838BA9-C709-481E-9019-CEF0EDA7C3E9}" type="presOf" srcId="{55FF9FE5-6FCB-4CF9-B6A1-1B9E1D627F16}" destId="{7338ACA1-A43F-4422-9BEA-2A3E991463F8}" srcOrd="0" destOrd="0" presId="urn:microsoft.com/office/officeart/2005/8/layout/radial5"/>
    <dgm:cxn modelId="{454A5CAA-EC61-4F68-A3EC-63C1C11ED1E8}" type="presOf" srcId="{7A5F3D75-D8C3-4FFE-8246-A3EBEE067DE6}" destId="{DF641DDD-6169-4399-8509-296F357074E4}" srcOrd="0" destOrd="0" presId="urn:microsoft.com/office/officeart/2005/8/layout/radial5"/>
    <dgm:cxn modelId="{B395D5BF-6639-4520-9704-77514F87C698}" type="presOf" srcId="{13B4E1EB-5347-4969-BED7-ABE4889B539C}" destId="{FEB9F6B1-0EA1-4D96-A5A7-93F901356741}" srcOrd="0" destOrd="0" presId="urn:microsoft.com/office/officeart/2005/8/layout/radial5"/>
    <dgm:cxn modelId="{87545EC2-DCD8-451F-906C-F210D6F13FBD}" srcId="{F74ED521-3C92-490D-A5D5-B51B430DBC02}" destId="{7A5F3D75-D8C3-4FFE-8246-A3EBEE067DE6}" srcOrd="1" destOrd="0" parTransId="{55FF9FE5-6FCB-4CF9-B6A1-1B9E1D627F16}" sibTransId="{B886BAD9-8951-41A4-8C6F-FFA07B3FCADD}"/>
    <dgm:cxn modelId="{C0CA67C6-A531-4D9F-9AB2-EC46C2631838}" type="presOf" srcId="{6D2EB0E1-D219-4C20-BA8B-734B2048B0ED}" destId="{169633C2-252F-42E5-BE37-C04ED5F6CF45}" srcOrd="0" destOrd="0" presId="urn:microsoft.com/office/officeart/2005/8/layout/radial5"/>
    <dgm:cxn modelId="{EE6AA1CB-408C-4BE3-BD6D-A638CF0164D3}" type="presOf" srcId="{8B612A0F-1AA4-428A-811D-59410D82B483}" destId="{0E5C615D-CE35-41DC-8D56-DF5BD1394A2D}" srcOrd="0" destOrd="0" presId="urn:microsoft.com/office/officeart/2005/8/layout/radial5"/>
    <dgm:cxn modelId="{80C3D2D0-07B1-4672-998D-78CBE23BD956}" type="presOf" srcId="{9AB521AC-6F95-43B0-8DFF-95005B7CF974}" destId="{03FAAF43-A54C-46E9-B481-26E96FCAC1ED}" srcOrd="1" destOrd="0" presId="urn:microsoft.com/office/officeart/2005/8/layout/radial5"/>
    <dgm:cxn modelId="{213F1FE0-FADF-456E-8425-1E45848029D4}" srcId="{F74ED521-3C92-490D-A5D5-B51B430DBC02}" destId="{955D3A59-523B-4BA1-BDE8-A2945CEF8266}" srcOrd="5" destOrd="0" parTransId="{99EC122D-F617-49CB-BDD1-3ED3AB1ECCD7}" sibTransId="{E86049AB-2BA9-4A58-AB7D-4D4E403BA01A}"/>
    <dgm:cxn modelId="{34AC14F5-B206-4154-829C-AFCF40363601}" type="presOf" srcId="{DC00B369-6837-4688-B91F-62709759B330}" destId="{3821DD97-939A-46D6-AD5F-211D26899FD1}" srcOrd="0" destOrd="0" presId="urn:microsoft.com/office/officeart/2005/8/layout/radial5"/>
    <dgm:cxn modelId="{419F22FD-E5E1-4F56-A8BB-4B01F5704668}" type="presOf" srcId="{DC00B369-6837-4688-B91F-62709759B330}" destId="{0A784706-34EB-469A-8F8C-185D9D28F985}" srcOrd="1" destOrd="0" presId="urn:microsoft.com/office/officeart/2005/8/layout/radial5"/>
    <dgm:cxn modelId="{E53C639D-A42E-4A90-822B-92100D7E7078}" type="presParOf" srcId="{0E5C615D-CE35-41DC-8D56-DF5BD1394A2D}" destId="{F73C7412-6294-4CFC-915F-B9CCC86BC336}" srcOrd="0" destOrd="0" presId="urn:microsoft.com/office/officeart/2005/8/layout/radial5"/>
    <dgm:cxn modelId="{11CA4E3E-5237-4E2F-A122-7058FB0FF357}" type="presParOf" srcId="{0E5C615D-CE35-41DC-8D56-DF5BD1394A2D}" destId="{E45F8E31-E4B8-4CE6-A945-93969675511A}" srcOrd="1" destOrd="0" presId="urn:microsoft.com/office/officeart/2005/8/layout/radial5"/>
    <dgm:cxn modelId="{814926D0-4482-45E0-A1BB-0B89666B53D1}" type="presParOf" srcId="{E45F8E31-E4B8-4CE6-A945-93969675511A}" destId="{5FC10341-33E4-41FE-9887-77B594B9C5C2}" srcOrd="0" destOrd="0" presId="urn:microsoft.com/office/officeart/2005/8/layout/radial5"/>
    <dgm:cxn modelId="{39D1F507-6CC9-46FA-92C5-E588D4351500}" type="presParOf" srcId="{0E5C615D-CE35-41DC-8D56-DF5BD1394A2D}" destId="{169633C2-252F-42E5-BE37-C04ED5F6CF45}" srcOrd="2" destOrd="0" presId="urn:microsoft.com/office/officeart/2005/8/layout/radial5"/>
    <dgm:cxn modelId="{F2E307BD-C5E6-4066-B398-D51BA2E6D169}" type="presParOf" srcId="{0E5C615D-CE35-41DC-8D56-DF5BD1394A2D}" destId="{7338ACA1-A43F-4422-9BEA-2A3E991463F8}" srcOrd="3" destOrd="0" presId="urn:microsoft.com/office/officeart/2005/8/layout/radial5"/>
    <dgm:cxn modelId="{0E82537A-6BD3-46CB-8E63-9908E45EEEAA}" type="presParOf" srcId="{7338ACA1-A43F-4422-9BEA-2A3E991463F8}" destId="{FE48EB39-1946-4957-8094-CD38AC0EAD90}" srcOrd="0" destOrd="0" presId="urn:microsoft.com/office/officeart/2005/8/layout/radial5"/>
    <dgm:cxn modelId="{5DE08880-ED8C-4CFC-B698-66D02BDDB807}" type="presParOf" srcId="{0E5C615D-CE35-41DC-8D56-DF5BD1394A2D}" destId="{DF641DDD-6169-4399-8509-296F357074E4}" srcOrd="4" destOrd="0" presId="urn:microsoft.com/office/officeart/2005/8/layout/radial5"/>
    <dgm:cxn modelId="{5F8F8F8F-B9A5-4D6B-8FCD-63D460954426}" type="presParOf" srcId="{0E5C615D-CE35-41DC-8D56-DF5BD1394A2D}" destId="{3821DD97-939A-46D6-AD5F-211D26899FD1}" srcOrd="5" destOrd="0" presId="urn:microsoft.com/office/officeart/2005/8/layout/radial5"/>
    <dgm:cxn modelId="{14A0144A-270E-4976-BF38-A780F6373851}" type="presParOf" srcId="{3821DD97-939A-46D6-AD5F-211D26899FD1}" destId="{0A784706-34EB-469A-8F8C-185D9D28F985}" srcOrd="0" destOrd="0" presId="urn:microsoft.com/office/officeart/2005/8/layout/radial5"/>
    <dgm:cxn modelId="{3231420D-49AF-4244-8D17-C14647899D82}" type="presParOf" srcId="{0E5C615D-CE35-41DC-8D56-DF5BD1394A2D}" destId="{FEB9F6B1-0EA1-4D96-A5A7-93F901356741}" srcOrd="6" destOrd="0" presId="urn:microsoft.com/office/officeart/2005/8/layout/radial5"/>
    <dgm:cxn modelId="{3D4BE254-89FE-4D7E-8668-992B6502ECBE}" type="presParOf" srcId="{0E5C615D-CE35-41DC-8D56-DF5BD1394A2D}" destId="{13A85478-4EBF-44A9-986E-A2D2DB38FB06}" srcOrd="7" destOrd="0" presId="urn:microsoft.com/office/officeart/2005/8/layout/radial5"/>
    <dgm:cxn modelId="{2A48110A-5CE1-4C46-B037-825312BB349D}" type="presParOf" srcId="{13A85478-4EBF-44A9-986E-A2D2DB38FB06}" destId="{D815E787-6EC8-4274-8B07-6FFE972F43DB}" srcOrd="0" destOrd="0" presId="urn:microsoft.com/office/officeart/2005/8/layout/radial5"/>
    <dgm:cxn modelId="{F6E52432-A1CB-46B9-B331-7E011EDEA6DB}" type="presParOf" srcId="{0E5C615D-CE35-41DC-8D56-DF5BD1394A2D}" destId="{43094BEA-AF1C-4FB0-BFDE-B1CD9FD30A14}" srcOrd="8" destOrd="0" presId="urn:microsoft.com/office/officeart/2005/8/layout/radial5"/>
    <dgm:cxn modelId="{1754C62D-634D-44F8-9D39-EF8C3900EAEC}" type="presParOf" srcId="{0E5C615D-CE35-41DC-8D56-DF5BD1394A2D}" destId="{9D3B9203-22F8-4F3B-A554-A0C63E056C9D}" srcOrd="9" destOrd="0" presId="urn:microsoft.com/office/officeart/2005/8/layout/radial5"/>
    <dgm:cxn modelId="{0955D2A5-3485-4DCA-95EF-0CEE0F5825C7}" type="presParOf" srcId="{9D3B9203-22F8-4F3B-A554-A0C63E056C9D}" destId="{2F656ADC-64AC-4A8D-B130-2729EE151B9E}" srcOrd="0" destOrd="0" presId="urn:microsoft.com/office/officeart/2005/8/layout/radial5"/>
    <dgm:cxn modelId="{2B5AF82B-A04F-4194-A2D4-1BCD4B015604}" type="presParOf" srcId="{0E5C615D-CE35-41DC-8D56-DF5BD1394A2D}" destId="{F0FBBEF4-840D-4901-8558-798882D036AC}" srcOrd="10" destOrd="0" presId="urn:microsoft.com/office/officeart/2005/8/layout/radial5"/>
    <dgm:cxn modelId="{6075BAB4-FEE9-4D61-966A-5A03AA923FE1}" type="presParOf" srcId="{0E5C615D-CE35-41DC-8D56-DF5BD1394A2D}" destId="{CF9383F0-AADC-4A08-841C-BD084965B836}" srcOrd="11" destOrd="0" presId="urn:microsoft.com/office/officeart/2005/8/layout/radial5"/>
    <dgm:cxn modelId="{CA993741-708F-4E4E-B76C-BA388B58814C}" type="presParOf" srcId="{CF9383F0-AADC-4A08-841C-BD084965B836}" destId="{3D71695D-A5C5-4970-B8BF-45CE886E5007}" srcOrd="0" destOrd="0" presId="urn:microsoft.com/office/officeart/2005/8/layout/radial5"/>
    <dgm:cxn modelId="{7765F17D-C54E-4589-8A07-FFB91CA66A44}" type="presParOf" srcId="{0E5C615D-CE35-41DC-8D56-DF5BD1394A2D}" destId="{6A1606FF-EA84-4A22-8FE8-EE05C466027E}" srcOrd="12" destOrd="0" presId="urn:microsoft.com/office/officeart/2005/8/layout/radial5"/>
    <dgm:cxn modelId="{55015035-A110-4003-9823-E0C473E6DF6E}" type="presParOf" srcId="{0E5C615D-CE35-41DC-8D56-DF5BD1394A2D}" destId="{092A5D4D-63ED-449F-B25F-EF5F836FDA63}" srcOrd="13" destOrd="0" presId="urn:microsoft.com/office/officeart/2005/8/layout/radial5"/>
    <dgm:cxn modelId="{376DABD5-D182-4E0B-9D15-23E73CDE0F44}" type="presParOf" srcId="{092A5D4D-63ED-449F-B25F-EF5F836FDA63}" destId="{03FAAF43-A54C-46E9-B481-26E96FCAC1ED}" srcOrd="0" destOrd="0" presId="urn:microsoft.com/office/officeart/2005/8/layout/radial5"/>
    <dgm:cxn modelId="{4691E15B-43D0-4559-883D-A3A30A027B35}" type="presParOf" srcId="{0E5C615D-CE35-41DC-8D56-DF5BD1394A2D}" destId="{8141B522-9FD0-4F76-B189-E38C48FA22B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07087-82AB-4243-999B-E4D1A62FBE27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544A01-7FC5-49B5-A6E2-AADE7829D760}">
      <dgm:prSet phldrT="[Текст]"/>
      <dgm:spPr/>
      <dgm:t>
        <a:bodyPr/>
        <a:lstStyle/>
        <a:p>
          <a:r>
            <a:rPr lang="ru-RU" dirty="0"/>
            <a:t>Выбор проекта</a:t>
          </a:r>
          <a:r>
            <a:rPr lang="en-US" dirty="0"/>
            <a:t> (</a:t>
          </a:r>
          <a:r>
            <a:rPr lang="ru-RU" dirty="0"/>
            <a:t>препарата</a:t>
          </a:r>
          <a:r>
            <a:rPr lang="en-US" dirty="0"/>
            <a:t>)</a:t>
          </a:r>
          <a:endParaRPr lang="ru-RU" dirty="0"/>
        </a:p>
      </dgm:t>
    </dgm:pt>
    <dgm:pt modelId="{B4D6E0E4-936E-45CE-AD19-9FA93CB3EF9D}" type="parTrans" cxnId="{95C0BDAB-E7C7-4590-B55F-A9D00A3F5EE1}">
      <dgm:prSet/>
      <dgm:spPr/>
      <dgm:t>
        <a:bodyPr/>
        <a:lstStyle/>
        <a:p>
          <a:endParaRPr lang="ru-RU"/>
        </a:p>
      </dgm:t>
    </dgm:pt>
    <dgm:pt modelId="{719D6225-BA22-46F3-B741-042D796D370A}" type="sibTrans" cxnId="{95C0BDAB-E7C7-4590-B55F-A9D00A3F5EE1}">
      <dgm:prSet/>
      <dgm:spPr/>
      <dgm:t>
        <a:bodyPr/>
        <a:lstStyle/>
        <a:p>
          <a:endParaRPr lang="ru-RU"/>
        </a:p>
      </dgm:t>
    </dgm:pt>
    <dgm:pt modelId="{26F22348-E991-46AC-8AC3-8431FAF29151}">
      <dgm:prSet phldrT="[Текст]"/>
      <dgm:spPr/>
      <dgm:t>
        <a:bodyPr/>
        <a:lstStyle/>
        <a:p>
          <a:r>
            <a:rPr lang="ru-RU" dirty="0"/>
            <a:t>Выбор процедуры/страны</a:t>
          </a:r>
        </a:p>
      </dgm:t>
    </dgm:pt>
    <dgm:pt modelId="{38BF1F32-4A29-44A3-A514-0D3BAA2861DA}" type="parTrans" cxnId="{6E9A0C9B-1C7C-456A-B51A-D3CBBD7F7B57}">
      <dgm:prSet/>
      <dgm:spPr/>
      <dgm:t>
        <a:bodyPr/>
        <a:lstStyle/>
        <a:p>
          <a:endParaRPr lang="ru-RU"/>
        </a:p>
      </dgm:t>
    </dgm:pt>
    <dgm:pt modelId="{87E6A0FA-40C6-415F-864E-A5B3BAB98BDE}" type="sibTrans" cxnId="{6E9A0C9B-1C7C-456A-B51A-D3CBBD7F7B57}">
      <dgm:prSet/>
      <dgm:spPr/>
      <dgm:t>
        <a:bodyPr/>
        <a:lstStyle/>
        <a:p>
          <a:endParaRPr lang="ru-RU"/>
        </a:p>
      </dgm:t>
    </dgm:pt>
    <dgm:pt modelId="{FDA42FA6-BB08-4A31-A820-66E4BD487DFB}">
      <dgm:prSet phldrT="[Текст]"/>
      <dgm:spPr/>
      <dgm:t>
        <a:bodyPr/>
        <a:lstStyle/>
        <a:p>
          <a:r>
            <a:rPr lang="ru-RU" dirty="0"/>
            <a:t>Сбор документов в электронной форме</a:t>
          </a:r>
        </a:p>
      </dgm:t>
    </dgm:pt>
    <dgm:pt modelId="{47C3AB90-DAE4-406A-9674-56309450E390}" type="parTrans" cxnId="{5202E64B-FAA3-4B91-9C7D-67B0010ED9C6}">
      <dgm:prSet/>
      <dgm:spPr/>
      <dgm:t>
        <a:bodyPr/>
        <a:lstStyle/>
        <a:p>
          <a:endParaRPr lang="ru-RU"/>
        </a:p>
      </dgm:t>
    </dgm:pt>
    <dgm:pt modelId="{364E07D3-A912-4FA1-BC46-1F67A087F31A}" type="sibTrans" cxnId="{5202E64B-FAA3-4B91-9C7D-67B0010ED9C6}">
      <dgm:prSet/>
      <dgm:spPr/>
      <dgm:t>
        <a:bodyPr/>
        <a:lstStyle/>
        <a:p>
          <a:endParaRPr lang="ru-RU"/>
        </a:p>
      </dgm:t>
    </dgm:pt>
    <dgm:pt modelId="{143063C5-080A-48E0-9F55-7DABB4C49056}">
      <dgm:prSet phldrT="[Текст]"/>
      <dgm:spPr/>
      <dgm:t>
        <a:bodyPr/>
        <a:lstStyle/>
        <a:p>
          <a:r>
            <a:rPr lang="ru-RU" dirty="0"/>
            <a:t>Оцифровка бумажных документов</a:t>
          </a:r>
        </a:p>
      </dgm:t>
    </dgm:pt>
    <dgm:pt modelId="{6BE3CE7F-8121-4C3A-9A92-99ABEBCF03E8}" type="parTrans" cxnId="{F136B998-F18B-4E59-B576-B8A2A4E6BDA8}">
      <dgm:prSet/>
      <dgm:spPr/>
      <dgm:t>
        <a:bodyPr/>
        <a:lstStyle/>
        <a:p>
          <a:endParaRPr lang="ru-RU"/>
        </a:p>
      </dgm:t>
    </dgm:pt>
    <dgm:pt modelId="{0973C3E2-94DD-476B-AA17-C7D88D81B7FD}" type="sibTrans" cxnId="{F136B998-F18B-4E59-B576-B8A2A4E6BDA8}">
      <dgm:prSet/>
      <dgm:spPr/>
      <dgm:t>
        <a:bodyPr/>
        <a:lstStyle/>
        <a:p>
          <a:endParaRPr lang="ru-RU"/>
        </a:p>
      </dgm:t>
    </dgm:pt>
    <dgm:pt modelId="{9A3505B1-AB64-425E-8B4B-F837B0C6DA7F}">
      <dgm:prSet phldrT="[Текст]"/>
      <dgm:spPr/>
      <dgm:t>
        <a:bodyPr/>
        <a:lstStyle/>
        <a:p>
          <a:r>
            <a:rPr lang="ru-RU" dirty="0"/>
            <a:t>Создание текстовой подложки в отсканированных документах</a:t>
          </a:r>
        </a:p>
      </dgm:t>
    </dgm:pt>
    <dgm:pt modelId="{095F142B-EDDD-4CD0-BE7A-5588E1513A15}" type="parTrans" cxnId="{5FC1DBF1-9E63-4B35-8014-95AF36D25EA1}">
      <dgm:prSet/>
      <dgm:spPr/>
      <dgm:t>
        <a:bodyPr/>
        <a:lstStyle/>
        <a:p>
          <a:endParaRPr lang="ru-RU"/>
        </a:p>
      </dgm:t>
    </dgm:pt>
    <dgm:pt modelId="{E52C9DD0-AD33-4890-AEA3-20BDE246027E}" type="sibTrans" cxnId="{5FC1DBF1-9E63-4B35-8014-95AF36D25EA1}">
      <dgm:prSet/>
      <dgm:spPr/>
      <dgm:t>
        <a:bodyPr/>
        <a:lstStyle/>
        <a:p>
          <a:endParaRPr lang="ru-RU"/>
        </a:p>
      </dgm:t>
    </dgm:pt>
    <dgm:pt modelId="{B559E3AC-0844-4406-BFFA-60CAA08B00E4}" type="pres">
      <dgm:prSet presAssocID="{B7F07087-82AB-4243-999B-E4D1A62FBE27}" presName="outerComposite" presStyleCnt="0">
        <dgm:presLayoutVars>
          <dgm:chMax val="5"/>
          <dgm:dir/>
          <dgm:resizeHandles val="exact"/>
        </dgm:presLayoutVars>
      </dgm:prSet>
      <dgm:spPr/>
    </dgm:pt>
    <dgm:pt modelId="{1CDFD92D-E0D3-4FCF-9E00-642D9C18B82F}" type="pres">
      <dgm:prSet presAssocID="{B7F07087-82AB-4243-999B-E4D1A62FBE27}" presName="dummyMaxCanvas" presStyleCnt="0">
        <dgm:presLayoutVars/>
      </dgm:prSet>
      <dgm:spPr/>
    </dgm:pt>
    <dgm:pt modelId="{8FA46E5B-6C5C-4C63-90E9-C8979F73FD2D}" type="pres">
      <dgm:prSet presAssocID="{B7F07087-82AB-4243-999B-E4D1A62FBE27}" presName="FiveNodes_1" presStyleLbl="node1" presStyleIdx="0" presStyleCnt="5">
        <dgm:presLayoutVars>
          <dgm:bulletEnabled val="1"/>
        </dgm:presLayoutVars>
      </dgm:prSet>
      <dgm:spPr/>
    </dgm:pt>
    <dgm:pt modelId="{E9D1BCB7-F364-4FB5-802F-21A13D07DECF}" type="pres">
      <dgm:prSet presAssocID="{B7F07087-82AB-4243-999B-E4D1A62FBE27}" presName="FiveNodes_2" presStyleLbl="node1" presStyleIdx="1" presStyleCnt="5">
        <dgm:presLayoutVars>
          <dgm:bulletEnabled val="1"/>
        </dgm:presLayoutVars>
      </dgm:prSet>
      <dgm:spPr/>
    </dgm:pt>
    <dgm:pt modelId="{265FCA92-9D49-4E17-9EE0-5398645EDC4E}" type="pres">
      <dgm:prSet presAssocID="{B7F07087-82AB-4243-999B-E4D1A62FBE27}" presName="FiveNodes_3" presStyleLbl="node1" presStyleIdx="2" presStyleCnt="5">
        <dgm:presLayoutVars>
          <dgm:bulletEnabled val="1"/>
        </dgm:presLayoutVars>
      </dgm:prSet>
      <dgm:spPr/>
    </dgm:pt>
    <dgm:pt modelId="{3EADD903-984F-42ED-B7FC-617B3C16EF4F}" type="pres">
      <dgm:prSet presAssocID="{B7F07087-82AB-4243-999B-E4D1A62FBE27}" presName="FiveNodes_4" presStyleLbl="node1" presStyleIdx="3" presStyleCnt="5">
        <dgm:presLayoutVars>
          <dgm:bulletEnabled val="1"/>
        </dgm:presLayoutVars>
      </dgm:prSet>
      <dgm:spPr/>
    </dgm:pt>
    <dgm:pt modelId="{3B77FB28-D3A4-482D-B414-932CAE042226}" type="pres">
      <dgm:prSet presAssocID="{B7F07087-82AB-4243-999B-E4D1A62FBE27}" presName="FiveNodes_5" presStyleLbl="node1" presStyleIdx="4" presStyleCnt="5">
        <dgm:presLayoutVars>
          <dgm:bulletEnabled val="1"/>
        </dgm:presLayoutVars>
      </dgm:prSet>
      <dgm:spPr/>
    </dgm:pt>
    <dgm:pt modelId="{336F0943-BCD8-4182-87B8-60FB0F60715D}" type="pres">
      <dgm:prSet presAssocID="{B7F07087-82AB-4243-999B-E4D1A62FBE27}" presName="FiveConn_1-2" presStyleLbl="fgAccFollowNode1" presStyleIdx="0" presStyleCnt="4">
        <dgm:presLayoutVars>
          <dgm:bulletEnabled val="1"/>
        </dgm:presLayoutVars>
      </dgm:prSet>
      <dgm:spPr/>
    </dgm:pt>
    <dgm:pt modelId="{AB0DA41F-7C45-42D9-A77A-68B63D1E2440}" type="pres">
      <dgm:prSet presAssocID="{B7F07087-82AB-4243-999B-E4D1A62FBE27}" presName="FiveConn_2-3" presStyleLbl="fgAccFollowNode1" presStyleIdx="1" presStyleCnt="4">
        <dgm:presLayoutVars>
          <dgm:bulletEnabled val="1"/>
        </dgm:presLayoutVars>
      </dgm:prSet>
      <dgm:spPr/>
    </dgm:pt>
    <dgm:pt modelId="{CA51590D-1326-42FF-8735-196216CDDFB2}" type="pres">
      <dgm:prSet presAssocID="{B7F07087-82AB-4243-999B-E4D1A62FBE27}" presName="FiveConn_3-4" presStyleLbl="fgAccFollowNode1" presStyleIdx="2" presStyleCnt="4">
        <dgm:presLayoutVars>
          <dgm:bulletEnabled val="1"/>
        </dgm:presLayoutVars>
      </dgm:prSet>
      <dgm:spPr/>
    </dgm:pt>
    <dgm:pt modelId="{8A846D24-4756-40DC-87D1-2A0B99B92F82}" type="pres">
      <dgm:prSet presAssocID="{B7F07087-82AB-4243-999B-E4D1A62FBE27}" presName="FiveConn_4-5" presStyleLbl="fgAccFollowNode1" presStyleIdx="3" presStyleCnt="4">
        <dgm:presLayoutVars>
          <dgm:bulletEnabled val="1"/>
        </dgm:presLayoutVars>
      </dgm:prSet>
      <dgm:spPr/>
    </dgm:pt>
    <dgm:pt modelId="{80D7D860-709B-4B8A-8C98-DEB4D0CA7F51}" type="pres">
      <dgm:prSet presAssocID="{B7F07087-82AB-4243-999B-E4D1A62FBE27}" presName="FiveNodes_1_text" presStyleLbl="node1" presStyleIdx="4" presStyleCnt="5">
        <dgm:presLayoutVars>
          <dgm:bulletEnabled val="1"/>
        </dgm:presLayoutVars>
      </dgm:prSet>
      <dgm:spPr/>
    </dgm:pt>
    <dgm:pt modelId="{1EC0ED62-0DEB-438C-A37C-D4B4C118A558}" type="pres">
      <dgm:prSet presAssocID="{B7F07087-82AB-4243-999B-E4D1A62FBE27}" presName="FiveNodes_2_text" presStyleLbl="node1" presStyleIdx="4" presStyleCnt="5">
        <dgm:presLayoutVars>
          <dgm:bulletEnabled val="1"/>
        </dgm:presLayoutVars>
      </dgm:prSet>
      <dgm:spPr/>
    </dgm:pt>
    <dgm:pt modelId="{62E35E81-4E2E-47A4-A4A6-F5B2B68FF579}" type="pres">
      <dgm:prSet presAssocID="{B7F07087-82AB-4243-999B-E4D1A62FBE27}" presName="FiveNodes_3_text" presStyleLbl="node1" presStyleIdx="4" presStyleCnt="5">
        <dgm:presLayoutVars>
          <dgm:bulletEnabled val="1"/>
        </dgm:presLayoutVars>
      </dgm:prSet>
      <dgm:spPr/>
    </dgm:pt>
    <dgm:pt modelId="{A9D02D23-DB3C-4313-92D2-A2539DF48EF7}" type="pres">
      <dgm:prSet presAssocID="{B7F07087-82AB-4243-999B-E4D1A62FBE27}" presName="FiveNodes_4_text" presStyleLbl="node1" presStyleIdx="4" presStyleCnt="5">
        <dgm:presLayoutVars>
          <dgm:bulletEnabled val="1"/>
        </dgm:presLayoutVars>
      </dgm:prSet>
      <dgm:spPr/>
    </dgm:pt>
    <dgm:pt modelId="{BEE9E9EF-26CB-4A11-848D-E59A3D915BF2}" type="pres">
      <dgm:prSet presAssocID="{B7F07087-82AB-4243-999B-E4D1A62FBE2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4FBA61C-C99D-470E-A9B8-6E02DB60B96C}" type="presOf" srcId="{28544A01-7FC5-49B5-A6E2-AADE7829D760}" destId="{8FA46E5B-6C5C-4C63-90E9-C8979F73FD2D}" srcOrd="0" destOrd="0" presId="urn:microsoft.com/office/officeart/2005/8/layout/vProcess5"/>
    <dgm:cxn modelId="{0E5A1E20-0217-4045-B33F-943479233144}" type="presOf" srcId="{719D6225-BA22-46F3-B741-042D796D370A}" destId="{336F0943-BCD8-4182-87B8-60FB0F60715D}" srcOrd="0" destOrd="0" presId="urn:microsoft.com/office/officeart/2005/8/layout/vProcess5"/>
    <dgm:cxn modelId="{21FC2B2B-EDC3-44C2-ACFB-FE0C9D7268AE}" type="presOf" srcId="{0973C3E2-94DD-476B-AA17-C7D88D81B7FD}" destId="{8A846D24-4756-40DC-87D1-2A0B99B92F82}" srcOrd="0" destOrd="0" presId="urn:microsoft.com/office/officeart/2005/8/layout/vProcess5"/>
    <dgm:cxn modelId="{78109E3B-EC18-487F-ABDE-DF85C4C91620}" type="presOf" srcId="{364E07D3-A912-4FA1-BC46-1F67A087F31A}" destId="{CA51590D-1326-42FF-8735-196216CDDFB2}" srcOrd="0" destOrd="0" presId="urn:microsoft.com/office/officeart/2005/8/layout/vProcess5"/>
    <dgm:cxn modelId="{49A5F945-76A4-4441-8722-5896E4186AC2}" type="presOf" srcId="{26F22348-E991-46AC-8AC3-8431FAF29151}" destId="{E9D1BCB7-F364-4FB5-802F-21A13D07DECF}" srcOrd="0" destOrd="0" presId="urn:microsoft.com/office/officeart/2005/8/layout/vProcess5"/>
    <dgm:cxn modelId="{EA099667-C086-47B6-A5F7-5CF945394C92}" type="presOf" srcId="{9A3505B1-AB64-425E-8B4B-F837B0C6DA7F}" destId="{BEE9E9EF-26CB-4A11-848D-E59A3D915BF2}" srcOrd="1" destOrd="0" presId="urn:microsoft.com/office/officeart/2005/8/layout/vProcess5"/>
    <dgm:cxn modelId="{5202E64B-FAA3-4B91-9C7D-67B0010ED9C6}" srcId="{B7F07087-82AB-4243-999B-E4D1A62FBE27}" destId="{FDA42FA6-BB08-4A31-A820-66E4BD487DFB}" srcOrd="2" destOrd="0" parTransId="{47C3AB90-DAE4-406A-9674-56309450E390}" sibTransId="{364E07D3-A912-4FA1-BC46-1F67A087F31A}"/>
    <dgm:cxn modelId="{B81D764D-12F1-4C94-9E13-AB92337BD51C}" type="presOf" srcId="{143063C5-080A-48E0-9F55-7DABB4C49056}" destId="{A9D02D23-DB3C-4313-92D2-A2539DF48EF7}" srcOrd="1" destOrd="0" presId="urn:microsoft.com/office/officeart/2005/8/layout/vProcess5"/>
    <dgm:cxn modelId="{23E26852-4D74-4CCC-B779-E2A19F8CE37A}" type="presOf" srcId="{FDA42FA6-BB08-4A31-A820-66E4BD487DFB}" destId="{62E35E81-4E2E-47A4-A4A6-F5B2B68FF579}" srcOrd="1" destOrd="0" presId="urn:microsoft.com/office/officeart/2005/8/layout/vProcess5"/>
    <dgm:cxn modelId="{18896A57-41E6-4BB9-9E78-E4842D191519}" type="presOf" srcId="{9A3505B1-AB64-425E-8B4B-F837B0C6DA7F}" destId="{3B77FB28-D3A4-482D-B414-932CAE042226}" srcOrd="0" destOrd="0" presId="urn:microsoft.com/office/officeart/2005/8/layout/vProcess5"/>
    <dgm:cxn modelId="{E2416789-FF1F-436A-BEB1-9DB65774A443}" type="presOf" srcId="{FDA42FA6-BB08-4A31-A820-66E4BD487DFB}" destId="{265FCA92-9D49-4E17-9EE0-5398645EDC4E}" srcOrd="0" destOrd="0" presId="urn:microsoft.com/office/officeart/2005/8/layout/vProcess5"/>
    <dgm:cxn modelId="{0662228D-BEEB-4C13-BFB6-BD07A7AF0118}" type="presOf" srcId="{26F22348-E991-46AC-8AC3-8431FAF29151}" destId="{1EC0ED62-0DEB-438C-A37C-D4B4C118A558}" srcOrd="1" destOrd="0" presId="urn:microsoft.com/office/officeart/2005/8/layout/vProcess5"/>
    <dgm:cxn modelId="{F136B998-F18B-4E59-B576-B8A2A4E6BDA8}" srcId="{B7F07087-82AB-4243-999B-E4D1A62FBE27}" destId="{143063C5-080A-48E0-9F55-7DABB4C49056}" srcOrd="3" destOrd="0" parTransId="{6BE3CE7F-8121-4C3A-9A92-99ABEBCF03E8}" sibTransId="{0973C3E2-94DD-476B-AA17-C7D88D81B7FD}"/>
    <dgm:cxn modelId="{0BE8B499-CCAB-45D3-A5FE-32E97B7D49A7}" type="presOf" srcId="{87E6A0FA-40C6-415F-864E-A5B3BAB98BDE}" destId="{AB0DA41F-7C45-42D9-A77A-68B63D1E2440}" srcOrd="0" destOrd="0" presId="urn:microsoft.com/office/officeart/2005/8/layout/vProcess5"/>
    <dgm:cxn modelId="{6E9A0C9B-1C7C-456A-B51A-D3CBBD7F7B57}" srcId="{B7F07087-82AB-4243-999B-E4D1A62FBE27}" destId="{26F22348-E991-46AC-8AC3-8431FAF29151}" srcOrd="1" destOrd="0" parTransId="{38BF1F32-4A29-44A3-A514-0D3BAA2861DA}" sibTransId="{87E6A0FA-40C6-415F-864E-A5B3BAB98BDE}"/>
    <dgm:cxn modelId="{61C81C9E-E0F8-4280-81AD-5BCA82013412}" type="presOf" srcId="{28544A01-7FC5-49B5-A6E2-AADE7829D760}" destId="{80D7D860-709B-4B8A-8C98-DEB4D0CA7F51}" srcOrd="1" destOrd="0" presId="urn:microsoft.com/office/officeart/2005/8/layout/vProcess5"/>
    <dgm:cxn modelId="{29E8DEA5-E509-48F5-8CB3-03E935BEDC16}" type="presOf" srcId="{143063C5-080A-48E0-9F55-7DABB4C49056}" destId="{3EADD903-984F-42ED-B7FC-617B3C16EF4F}" srcOrd="0" destOrd="0" presId="urn:microsoft.com/office/officeart/2005/8/layout/vProcess5"/>
    <dgm:cxn modelId="{95C0BDAB-E7C7-4590-B55F-A9D00A3F5EE1}" srcId="{B7F07087-82AB-4243-999B-E4D1A62FBE27}" destId="{28544A01-7FC5-49B5-A6E2-AADE7829D760}" srcOrd="0" destOrd="0" parTransId="{B4D6E0E4-936E-45CE-AD19-9FA93CB3EF9D}" sibTransId="{719D6225-BA22-46F3-B741-042D796D370A}"/>
    <dgm:cxn modelId="{F6EBA0EE-DAD9-4AAA-9739-5F5AFF4005E9}" type="presOf" srcId="{B7F07087-82AB-4243-999B-E4D1A62FBE27}" destId="{B559E3AC-0844-4406-BFFA-60CAA08B00E4}" srcOrd="0" destOrd="0" presId="urn:microsoft.com/office/officeart/2005/8/layout/vProcess5"/>
    <dgm:cxn modelId="{5FC1DBF1-9E63-4B35-8014-95AF36D25EA1}" srcId="{B7F07087-82AB-4243-999B-E4D1A62FBE27}" destId="{9A3505B1-AB64-425E-8B4B-F837B0C6DA7F}" srcOrd="4" destOrd="0" parTransId="{095F142B-EDDD-4CD0-BE7A-5588E1513A15}" sibTransId="{E52C9DD0-AD33-4890-AEA3-20BDE246027E}"/>
    <dgm:cxn modelId="{92D80F8E-896E-4D97-A38E-336CC8F01369}" type="presParOf" srcId="{B559E3AC-0844-4406-BFFA-60CAA08B00E4}" destId="{1CDFD92D-E0D3-4FCF-9E00-642D9C18B82F}" srcOrd="0" destOrd="0" presId="urn:microsoft.com/office/officeart/2005/8/layout/vProcess5"/>
    <dgm:cxn modelId="{D5C76035-7CCB-4AD1-9971-D5488685E808}" type="presParOf" srcId="{B559E3AC-0844-4406-BFFA-60CAA08B00E4}" destId="{8FA46E5B-6C5C-4C63-90E9-C8979F73FD2D}" srcOrd="1" destOrd="0" presId="urn:microsoft.com/office/officeart/2005/8/layout/vProcess5"/>
    <dgm:cxn modelId="{7BABE9CF-D5C5-4983-8564-BA9585908AFC}" type="presParOf" srcId="{B559E3AC-0844-4406-BFFA-60CAA08B00E4}" destId="{E9D1BCB7-F364-4FB5-802F-21A13D07DECF}" srcOrd="2" destOrd="0" presId="urn:microsoft.com/office/officeart/2005/8/layout/vProcess5"/>
    <dgm:cxn modelId="{44C8C1E6-AD85-4F76-BD74-8CA35FF24ADF}" type="presParOf" srcId="{B559E3AC-0844-4406-BFFA-60CAA08B00E4}" destId="{265FCA92-9D49-4E17-9EE0-5398645EDC4E}" srcOrd="3" destOrd="0" presId="urn:microsoft.com/office/officeart/2005/8/layout/vProcess5"/>
    <dgm:cxn modelId="{043134F5-5E0E-40BA-86BD-EFBBD88E954A}" type="presParOf" srcId="{B559E3AC-0844-4406-BFFA-60CAA08B00E4}" destId="{3EADD903-984F-42ED-B7FC-617B3C16EF4F}" srcOrd="4" destOrd="0" presId="urn:microsoft.com/office/officeart/2005/8/layout/vProcess5"/>
    <dgm:cxn modelId="{ABBB5023-9F60-4C96-8232-4215784B84D6}" type="presParOf" srcId="{B559E3AC-0844-4406-BFFA-60CAA08B00E4}" destId="{3B77FB28-D3A4-482D-B414-932CAE042226}" srcOrd="5" destOrd="0" presId="urn:microsoft.com/office/officeart/2005/8/layout/vProcess5"/>
    <dgm:cxn modelId="{F41BA92B-1C06-42C5-BA3C-DAB05DA2439F}" type="presParOf" srcId="{B559E3AC-0844-4406-BFFA-60CAA08B00E4}" destId="{336F0943-BCD8-4182-87B8-60FB0F60715D}" srcOrd="6" destOrd="0" presId="urn:microsoft.com/office/officeart/2005/8/layout/vProcess5"/>
    <dgm:cxn modelId="{8ED37763-B2CA-4744-83C7-34F9B6A29FB4}" type="presParOf" srcId="{B559E3AC-0844-4406-BFFA-60CAA08B00E4}" destId="{AB0DA41F-7C45-42D9-A77A-68B63D1E2440}" srcOrd="7" destOrd="0" presId="urn:microsoft.com/office/officeart/2005/8/layout/vProcess5"/>
    <dgm:cxn modelId="{C170BFA1-B88C-48DB-A6B0-ED500BBB1D56}" type="presParOf" srcId="{B559E3AC-0844-4406-BFFA-60CAA08B00E4}" destId="{CA51590D-1326-42FF-8735-196216CDDFB2}" srcOrd="8" destOrd="0" presId="urn:microsoft.com/office/officeart/2005/8/layout/vProcess5"/>
    <dgm:cxn modelId="{7357C2D3-D016-450A-AF93-63BE584EE0DD}" type="presParOf" srcId="{B559E3AC-0844-4406-BFFA-60CAA08B00E4}" destId="{8A846D24-4756-40DC-87D1-2A0B99B92F82}" srcOrd="9" destOrd="0" presId="urn:microsoft.com/office/officeart/2005/8/layout/vProcess5"/>
    <dgm:cxn modelId="{65879267-7B8C-4085-944C-8C3E4F9FD8ED}" type="presParOf" srcId="{B559E3AC-0844-4406-BFFA-60CAA08B00E4}" destId="{80D7D860-709B-4B8A-8C98-DEB4D0CA7F51}" srcOrd="10" destOrd="0" presId="urn:microsoft.com/office/officeart/2005/8/layout/vProcess5"/>
    <dgm:cxn modelId="{9292C1F5-6AFC-4029-9CE5-98709540D653}" type="presParOf" srcId="{B559E3AC-0844-4406-BFFA-60CAA08B00E4}" destId="{1EC0ED62-0DEB-438C-A37C-D4B4C118A558}" srcOrd="11" destOrd="0" presId="urn:microsoft.com/office/officeart/2005/8/layout/vProcess5"/>
    <dgm:cxn modelId="{5D8822E4-BC79-412D-BE13-C4E6BDB47FD2}" type="presParOf" srcId="{B559E3AC-0844-4406-BFFA-60CAA08B00E4}" destId="{62E35E81-4E2E-47A4-A4A6-F5B2B68FF579}" srcOrd="12" destOrd="0" presId="urn:microsoft.com/office/officeart/2005/8/layout/vProcess5"/>
    <dgm:cxn modelId="{720060BD-2414-4CE3-A348-366D1C664D45}" type="presParOf" srcId="{B559E3AC-0844-4406-BFFA-60CAA08B00E4}" destId="{A9D02D23-DB3C-4313-92D2-A2539DF48EF7}" srcOrd="13" destOrd="0" presId="urn:microsoft.com/office/officeart/2005/8/layout/vProcess5"/>
    <dgm:cxn modelId="{1D973A62-991C-4795-8469-36EF2AFEF61C}" type="presParOf" srcId="{B559E3AC-0844-4406-BFFA-60CAA08B00E4}" destId="{BEE9E9EF-26CB-4A11-848D-E59A3D915B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07087-82AB-4243-999B-E4D1A62FBE2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544A01-7FC5-49B5-A6E2-AADE7829D760}">
      <dgm:prSet phldrT="[Текст]"/>
      <dgm:spPr/>
      <dgm:t>
        <a:bodyPr/>
        <a:lstStyle/>
        <a:p>
          <a:r>
            <a:rPr lang="ru-RU" dirty="0"/>
            <a:t>Создание нового проекта в системе формирования </a:t>
          </a:r>
          <a:r>
            <a:rPr lang="ru-RU" dirty="0" err="1"/>
            <a:t>эОТД</a:t>
          </a:r>
          <a:endParaRPr lang="ru-RU" dirty="0"/>
        </a:p>
      </dgm:t>
    </dgm:pt>
    <dgm:pt modelId="{B4D6E0E4-936E-45CE-AD19-9FA93CB3EF9D}" type="parTrans" cxnId="{95C0BDAB-E7C7-4590-B55F-A9D00A3F5EE1}">
      <dgm:prSet/>
      <dgm:spPr/>
      <dgm:t>
        <a:bodyPr/>
        <a:lstStyle/>
        <a:p>
          <a:endParaRPr lang="ru-RU"/>
        </a:p>
      </dgm:t>
    </dgm:pt>
    <dgm:pt modelId="{719D6225-BA22-46F3-B741-042D796D370A}" type="sibTrans" cxnId="{95C0BDAB-E7C7-4590-B55F-A9D00A3F5EE1}">
      <dgm:prSet/>
      <dgm:spPr/>
      <dgm:t>
        <a:bodyPr/>
        <a:lstStyle/>
        <a:p>
          <a:endParaRPr lang="ru-RU"/>
        </a:p>
      </dgm:t>
    </dgm:pt>
    <dgm:pt modelId="{26F22348-E991-46AC-8AC3-8431FAF29151}">
      <dgm:prSet phldrT="[Текст]"/>
      <dgm:spPr/>
      <dgm:t>
        <a:bodyPr/>
        <a:lstStyle/>
        <a:p>
          <a:r>
            <a:rPr lang="ru-RU" dirty="0"/>
            <a:t>Заполнение разделов </a:t>
          </a:r>
          <a:r>
            <a:rPr lang="ru-RU" dirty="0" err="1"/>
            <a:t>эОТД</a:t>
          </a:r>
          <a:r>
            <a:rPr lang="ru-RU" dirty="0"/>
            <a:t> документами</a:t>
          </a:r>
        </a:p>
      </dgm:t>
    </dgm:pt>
    <dgm:pt modelId="{38BF1F32-4A29-44A3-A514-0D3BAA2861DA}" type="parTrans" cxnId="{6E9A0C9B-1C7C-456A-B51A-D3CBBD7F7B57}">
      <dgm:prSet/>
      <dgm:spPr/>
      <dgm:t>
        <a:bodyPr/>
        <a:lstStyle/>
        <a:p>
          <a:endParaRPr lang="ru-RU"/>
        </a:p>
      </dgm:t>
    </dgm:pt>
    <dgm:pt modelId="{87E6A0FA-40C6-415F-864E-A5B3BAB98BDE}" type="sibTrans" cxnId="{6E9A0C9B-1C7C-456A-B51A-D3CBBD7F7B57}">
      <dgm:prSet/>
      <dgm:spPr/>
      <dgm:t>
        <a:bodyPr/>
        <a:lstStyle/>
        <a:p>
          <a:endParaRPr lang="ru-RU"/>
        </a:p>
      </dgm:t>
    </dgm:pt>
    <dgm:pt modelId="{FDA42FA6-BB08-4A31-A820-66E4BD487DFB}">
      <dgm:prSet phldrT="[Текст]"/>
      <dgm:spPr/>
      <dgm:t>
        <a:bodyPr/>
        <a:lstStyle/>
        <a:p>
          <a:r>
            <a:rPr lang="ru-RU" dirty="0"/>
            <a:t>Формирование документов по шаблонам</a:t>
          </a:r>
        </a:p>
      </dgm:t>
    </dgm:pt>
    <dgm:pt modelId="{47C3AB90-DAE4-406A-9674-56309450E390}" type="parTrans" cxnId="{5202E64B-FAA3-4B91-9C7D-67B0010ED9C6}">
      <dgm:prSet/>
      <dgm:spPr/>
      <dgm:t>
        <a:bodyPr/>
        <a:lstStyle/>
        <a:p>
          <a:endParaRPr lang="ru-RU"/>
        </a:p>
      </dgm:t>
    </dgm:pt>
    <dgm:pt modelId="{364E07D3-A912-4FA1-BC46-1F67A087F31A}" type="sibTrans" cxnId="{5202E64B-FAA3-4B91-9C7D-67B0010ED9C6}">
      <dgm:prSet/>
      <dgm:spPr/>
      <dgm:t>
        <a:bodyPr/>
        <a:lstStyle/>
        <a:p>
          <a:endParaRPr lang="ru-RU"/>
        </a:p>
      </dgm:t>
    </dgm:pt>
    <dgm:pt modelId="{143063C5-080A-48E0-9F55-7DABB4C49056}">
      <dgm:prSet phldrT="[Текст]"/>
      <dgm:spPr/>
      <dgm:t>
        <a:bodyPr/>
        <a:lstStyle/>
        <a:p>
          <a:r>
            <a:rPr lang="ru-RU" dirty="0"/>
            <a:t>Внутренняя </a:t>
          </a:r>
          <a:r>
            <a:rPr lang="ru-RU" dirty="0" err="1"/>
            <a:t>валидация</a:t>
          </a:r>
          <a:r>
            <a:rPr lang="ru-RU" dirty="0"/>
            <a:t> </a:t>
          </a:r>
          <a:r>
            <a:rPr lang="ru-RU" dirty="0" err="1"/>
            <a:t>эОТД</a:t>
          </a:r>
          <a:r>
            <a:rPr lang="ru-RU" dirty="0"/>
            <a:t> досье</a:t>
          </a:r>
        </a:p>
      </dgm:t>
    </dgm:pt>
    <dgm:pt modelId="{6BE3CE7F-8121-4C3A-9A92-99ABEBCF03E8}" type="parTrans" cxnId="{F136B998-F18B-4E59-B576-B8A2A4E6BDA8}">
      <dgm:prSet/>
      <dgm:spPr/>
      <dgm:t>
        <a:bodyPr/>
        <a:lstStyle/>
        <a:p>
          <a:endParaRPr lang="ru-RU"/>
        </a:p>
      </dgm:t>
    </dgm:pt>
    <dgm:pt modelId="{0973C3E2-94DD-476B-AA17-C7D88D81B7FD}" type="sibTrans" cxnId="{F136B998-F18B-4E59-B576-B8A2A4E6BDA8}">
      <dgm:prSet/>
      <dgm:spPr/>
      <dgm:t>
        <a:bodyPr/>
        <a:lstStyle/>
        <a:p>
          <a:endParaRPr lang="ru-RU"/>
        </a:p>
      </dgm:t>
    </dgm:pt>
    <dgm:pt modelId="{9A3505B1-AB64-425E-8B4B-F837B0C6DA7F}">
      <dgm:prSet phldrT="[Текст]"/>
      <dgm:spPr/>
      <dgm:t>
        <a:bodyPr/>
        <a:lstStyle/>
        <a:p>
          <a:r>
            <a:rPr lang="ru-RU" dirty="0"/>
            <a:t>Экспорт </a:t>
          </a:r>
          <a:r>
            <a:rPr lang="ru-RU" dirty="0" err="1"/>
            <a:t>эОТД</a:t>
          </a:r>
          <a:r>
            <a:rPr lang="ru-RU" dirty="0"/>
            <a:t> досье для подачи регулятору</a:t>
          </a:r>
        </a:p>
      </dgm:t>
    </dgm:pt>
    <dgm:pt modelId="{095F142B-EDDD-4CD0-BE7A-5588E1513A15}" type="parTrans" cxnId="{5FC1DBF1-9E63-4B35-8014-95AF36D25EA1}">
      <dgm:prSet/>
      <dgm:spPr/>
      <dgm:t>
        <a:bodyPr/>
        <a:lstStyle/>
        <a:p>
          <a:endParaRPr lang="ru-RU"/>
        </a:p>
      </dgm:t>
    </dgm:pt>
    <dgm:pt modelId="{E52C9DD0-AD33-4890-AEA3-20BDE246027E}" type="sibTrans" cxnId="{5FC1DBF1-9E63-4B35-8014-95AF36D25EA1}">
      <dgm:prSet/>
      <dgm:spPr/>
      <dgm:t>
        <a:bodyPr/>
        <a:lstStyle/>
        <a:p>
          <a:endParaRPr lang="ru-RU"/>
        </a:p>
      </dgm:t>
    </dgm:pt>
    <dgm:pt modelId="{B559E3AC-0844-4406-BFFA-60CAA08B00E4}" type="pres">
      <dgm:prSet presAssocID="{B7F07087-82AB-4243-999B-E4D1A62FBE27}" presName="outerComposite" presStyleCnt="0">
        <dgm:presLayoutVars>
          <dgm:chMax val="5"/>
          <dgm:dir/>
          <dgm:resizeHandles val="exact"/>
        </dgm:presLayoutVars>
      </dgm:prSet>
      <dgm:spPr/>
    </dgm:pt>
    <dgm:pt modelId="{1CDFD92D-E0D3-4FCF-9E00-642D9C18B82F}" type="pres">
      <dgm:prSet presAssocID="{B7F07087-82AB-4243-999B-E4D1A62FBE27}" presName="dummyMaxCanvas" presStyleCnt="0">
        <dgm:presLayoutVars/>
      </dgm:prSet>
      <dgm:spPr/>
    </dgm:pt>
    <dgm:pt modelId="{8FA46E5B-6C5C-4C63-90E9-C8979F73FD2D}" type="pres">
      <dgm:prSet presAssocID="{B7F07087-82AB-4243-999B-E4D1A62FBE27}" presName="FiveNodes_1" presStyleLbl="node1" presStyleIdx="0" presStyleCnt="5">
        <dgm:presLayoutVars>
          <dgm:bulletEnabled val="1"/>
        </dgm:presLayoutVars>
      </dgm:prSet>
      <dgm:spPr/>
    </dgm:pt>
    <dgm:pt modelId="{E9D1BCB7-F364-4FB5-802F-21A13D07DECF}" type="pres">
      <dgm:prSet presAssocID="{B7F07087-82AB-4243-999B-E4D1A62FBE27}" presName="FiveNodes_2" presStyleLbl="node1" presStyleIdx="1" presStyleCnt="5">
        <dgm:presLayoutVars>
          <dgm:bulletEnabled val="1"/>
        </dgm:presLayoutVars>
      </dgm:prSet>
      <dgm:spPr/>
    </dgm:pt>
    <dgm:pt modelId="{265FCA92-9D49-4E17-9EE0-5398645EDC4E}" type="pres">
      <dgm:prSet presAssocID="{B7F07087-82AB-4243-999B-E4D1A62FBE27}" presName="FiveNodes_3" presStyleLbl="node1" presStyleIdx="2" presStyleCnt="5">
        <dgm:presLayoutVars>
          <dgm:bulletEnabled val="1"/>
        </dgm:presLayoutVars>
      </dgm:prSet>
      <dgm:spPr/>
    </dgm:pt>
    <dgm:pt modelId="{3EADD903-984F-42ED-B7FC-617B3C16EF4F}" type="pres">
      <dgm:prSet presAssocID="{B7F07087-82AB-4243-999B-E4D1A62FBE27}" presName="FiveNodes_4" presStyleLbl="node1" presStyleIdx="3" presStyleCnt="5">
        <dgm:presLayoutVars>
          <dgm:bulletEnabled val="1"/>
        </dgm:presLayoutVars>
      </dgm:prSet>
      <dgm:spPr/>
    </dgm:pt>
    <dgm:pt modelId="{3B77FB28-D3A4-482D-B414-932CAE042226}" type="pres">
      <dgm:prSet presAssocID="{B7F07087-82AB-4243-999B-E4D1A62FBE27}" presName="FiveNodes_5" presStyleLbl="node1" presStyleIdx="4" presStyleCnt="5">
        <dgm:presLayoutVars>
          <dgm:bulletEnabled val="1"/>
        </dgm:presLayoutVars>
      </dgm:prSet>
      <dgm:spPr/>
    </dgm:pt>
    <dgm:pt modelId="{336F0943-BCD8-4182-87B8-60FB0F60715D}" type="pres">
      <dgm:prSet presAssocID="{B7F07087-82AB-4243-999B-E4D1A62FBE27}" presName="FiveConn_1-2" presStyleLbl="fgAccFollowNode1" presStyleIdx="0" presStyleCnt="4">
        <dgm:presLayoutVars>
          <dgm:bulletEnabled val="1"/>
        </dgm:presLayoutVars>
      </dgm:prSet>
      <dgm:spPr/>
    </dgm:pt>
    <dgm:pt modelId="{AB0DA41F-7C45-42D9-A77A-68B63D1E2440}" type="pres">
      <dgm:prSet presAssocID="{B7F07087-82AB-4243-999B-E4D1A62FBE27}" presName="FiveConn_2-3" presStyleLbl="fgAccFollowNode1" presStyleIdx="1" presStyleCnt="4">
        <dgm:presLayoutVars>
          <dgm:bulletEnabled val="1"/>
        </dgm:presLayoutVars>
      </dgm:prSet>
      <dgm:spPr/>
    </dgm:pt>
    <dgm:pt modelId="{CA51590D-1326-42FF-8735-196216CDDFB2}" type="pres">
      <dgm:prSet presAssocID="{B7F07087-82AB-4243-999B-E4D1A62FBE27}" presName="FiveConn_3-4" presStyleLbl="fgAccFollowNode1" presStyleIdx="2" presStyleCnt="4">
        <dgm:presLayoutVars>
          <dgm:bulletEnabled val="1"/>
        </dgm:presLayoutVars>
      </dgm:prSet>
      <dgm:spPr/>
    </dgm:pt>
    <dgm:pt modelId="{8A846D24-4756-40DC-87D1-2A0B99B92F82}" type="pres">
      <dgm:prSet presAssocID="{B7F07087-82AB-4243-999B-E4D1A62FBE27}" presName="FiveConn_4-5" presStyleLbl="fgAccFollowNode1" presStyleIdx="3" presStyleCnt="4">
        <dgm:presLayoutVars>
          <dgm:bulletEnabled val="1"/>
        </dgm:presLayoutVars>
      </dgm:prSet>
      <dgm:spPr/>
    </dgm:pt>
    <dgm:pt modelId="{80D7D860-709B-4B8A-8C98-DEB4D0CA7F51}" type="pres">
      <dgm:prSet presAssocID="{B7F07087-82AB-4243-999B-E4D1A62FBE27}" presName="FiveNodes_1_text" presStyleLbl="node1" presStyleIdx="4" presStyleCnt="5">
        <dgm:presLayoutVars>
          <dgm:bulletEnabled val="1"/>
        </dgm:presLayoutVars>
      </dgm:prSet>
      <dgm:spPr/>
    </dgm:pt>
    <dgm:pt modelId="{1EC0ED62-0DEB-438C-A37C-D4B4C118A558}" type="pres">
      <dgm:prSet presAssocID="{B7F07087-82AB-4243-999B-E4D1A62FBE27}" presName="FiveNodes_2_text" presStyleLbl="node1" presStyleIdx="4" presStyleCnt="5">
        <dgm:presLayoutVars>
          <dgm:bulletEnabled val="1"/>
        </dgm:presLayoutVars>
      </dgm:prSet>
      <dgm:spPr/>
    </dgm:pt>
    <dgm:pt modelId="{62E35E81-4E2E-47A4-A4A6-F5B2B68FF579}" type="pres">
      <dgm:prSet presAssocID="{B7F07087-82AB-4243-999B-E4D1A62FBE27}" presName="FiveNodes_3_text" presStyleLbl="node1" presStyleIdx="4" presStyleCnt="5">
        <dgm:presLayoutVars>
          <dgm:bulletEnabled val="1"/>
        </dgm:presLayoutVars>
      </dgm:prSet>
      <dgm:spPr/>
    </dgm:pt>
    <dgm:pt modelId="{A9D02D23-DB3C-4313-92D2-A2539DF48EF7}" type="pres">
      <dgm:prSet presAssocID="{B7F07087-82AB-4243-999B-E4D1A62FBE27}" presName="FiveNodes_4_text" presStyleLbl="node1" presStyleIdx="4" presStyleCnt="5">
        <dgm:presLayoutVars>
          <dgm:bulletEnabled val="1"/>
        </dgm:presLayoutVars>
      </dgm:prSet>
      <dgm:spPr/>
    </dgm:pt>
    <dgm:pt modelId="{BEE9E9EF-26CB-4A11-848D-E59A3D915BF2}" type="pres">
      <dgm:prSet presAssocID="{B7F07087-82AB-4243-999B-E4D1A62FBE2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FE2F813-9218-4437-A706-6AD906E70C38}" type="presOf" srcId="{FDA42FA6-BB08-4A31-A820-66E4BD487DFB}" destId="{265FCA92-9D49-4E17-9EE0-5398645EDC4E}" srcOrd="0" destOrd="0" presId="urn:microsoft.com/office/officeart/2005/8/layout/vProcess5"/>
    <dgm:cxn modelId="{047E4A36-6D20-488C-8928-C18E4115A08B}" type="presOf" srcId="{9A3505B1-AB64-425E-8B4B-F837B0C6DA7F}" destId="{3B77FB28-D3A4-482D-B414-932CAE042226}" srcOrd="0" destOrd="0" presId="urn:microsoft.com/office/officeart/2005/8/layout/vProcess5"/>
    <dgm:cxn modelId="{CA3A8939-8C6D-4BB9-93F3-9A4435557EC1}" type="presOf" srcId="{28544A01-7FC5-49B5-A6E2-AADE7829D760}" destId="{80D7D860-709B-4B8A-8C98-DEB4D0CA7F51}" srcOrd="1" destOrd="0" presId="urn:microsoft.com/office/officeart/2005/8/layout/vProcess5"/>
    <dgm:cxn modelId="{3BE69F3C-47F4-44F4-A1A5-453E093CDA8C}" type="presOf" srcId="{0973C3E2-94DD-476B-AA17-C7D88D81B7FD}" destId="{8A846D24-4756-40DC-87D1-2A0B99B92F82}" srcOrd="0" destOrd="0" presId="urn:microsoft.com/office/officeart/2005/8/layout/vProcess5"/>
    <dgm:cxn modelId="{46814B63-F2EA-4797-8C46-2AEDD7AE35AA}" type="presOf" srcId="{FDA42FA6-BB08-4A31-A820-66E4BD487DFB}" destId="{62E35E81-4E2E-47A4-A4A6-F5B2B68FF579}" srcOrd="1" destOrd="0" presId="urn:microsoft.com/office/officeart/2005/8/layout/vProcess5"/>
    <dgm:cxn modelId="{727B5A47-AB80-4F1E-8975-71553143286A}" type="presOf" srcId="{26F22348-E991-46AC-8AC3-8431FAF29151}" destId="{E9D1BCB7-F364-4FB5-802F-21A13D07DECF}" srcOrd="0" destOrd="0" presId="urn:microsoft.com/office/officeart/2005/8/layout/vProcess5"/>
    <dgm:cxn modelId="{831B7A48-CFBF-441C-B7CF-4B7405D0DBA3}" type="presOf" srcId="{719D6225-BA22-46F3-B741-042D796D370A}" destId="{336F0943-BCD8-4182-87B8-60FB0F60715D}" srcOrd="0" destOrd="0" presId="urn:microsoft.com/office/officeart/2005/8/layout/vProcess5"/>
    <dgm:cxn modelId="{5202E64B-FAA3-4B91-9C7D-67B0010ED9C6}" srcId="{B7F07087-82AB-4243-999B-E4D1A62FBE27}" destId="{FDA42FA6-BB08-4A31-A820-66E4BD487DFB}" srcOrd="2" destOrd="0" parTransId="{47C3AB90-DAE4-406A-9674-56309450E390}" sibTransId="{364E07D3-A912-4FA1-BC46-1F67A087F31A}"/>
    <dgm:cxn modelId="{CAD82350-1622-4C05-B963-6FA2F3064403}" type="presOf" srcId="{9A3505B1-AB64-425E-8B4B-F837B0C6DA7F}" destId="{BEE9E9EF-26CB-4A11-848D-E59A3D915BF2}" srcOrd="1" destOrd="0" presId="urn:microsoft.com/office/officeart/2005/8/layout/vProcess5"/>
    <dgm:cxn modelId="{B132C976-012C-4F08-9727-5826D6E40B3D}" type="presOf" srcId="{143063C5-080A-48E0-9F55-7DABB4C49056}" destId="{3EADD903-984F-42ED-B7FC-617B3C16EF4F}" srcOrd="0" destOrd="0" presId="urn:microsoft.com/office/officeart/2005/8/layout/vProcess5"/>
    <dgm:cxn modelId="{B3FD0059-09FA-4485-B79E-0EB5C1532008}" type="presOf" srcId="{364E07D3-A912-4FA1-BC46-1F67A087F31A}" destId="{CA51590D-1326-42FF-8735-196216CDDFB2}" srcOrd="0" destOrd="0" presId="urn:microsoft.com/office/officeart/2005/8/layout/vProcess5"/>
    <dgm:cxn modelId="{39269191-9A4F-4D33-AD3B-D3677FBEB2FE}" type="presOf" srcId="{26F22348-E991-46AC-8AC3-8431FAF29151}" destId="{1EC0ED62-0DEB-438C-A37C-D4B4C118A558}" srcOrd="1" destOrd="0" presId="urn:microsoft.com/office/officeart/2005/8/layout/vProcess5"/>
    <dgm:cxn modelId="{18EDA294-C767-41BF-BA35-92E5A131B0FC}" type="presOf" srcId="{B7F07087-82AB-4243-999B-E4D1A62FBE27}" destId="{B559E3AC-0844-4406-BFFA-60CAA08B00E4}" srcOrd="0" destOrd="0" presId="urn:microsoft.com/office/officeart/2005/8/layout/vProcess5"/>
    <dgm:cxn modelId="{F136B998-F18B-4E59-B576-B8A2A4E6BDA8}" srcId="{B7F07087-82AB-4243-999B-E4D1A62FBE27}" destId="{143063C5-080A-48E0-9F55-7DABB4C49056}" srcOrd="3" destOrd="0" parTransId="{6BE3CE7F-8121-4C3A-9A92-99ABEBCF03E8}" sibTransId="{0973C3E2-94DD-476B-AA17-C7D88D81B7FD}"/>
    <dgm:cxn modelId="{6E9A0C9B-1C7C-456A-B51A-D3CBBD7F7B57}" srcId="{B7F07087-82AB-4243-999B-E4D1A62FBE27}" destId="{26F22348-E991-46AC-8AC3-8431FAF29151}" srcOrd="1" destOrd="0" parTransId="{38BF1F32-4A29-44A3-A514-0D3BAA2861DA}" sibTransId="{87E6A0FA-40C6-415F-864E-A5B3BAB98BDE}"/>
    <dgm:cxn modelId="{945DE3A7-5D6C-4E2A-837F-4B0BCDBD8356}" type="presOf" srcId="{143063C5-080A-48E0-9F55-7DABB4C49056}" destId="{A9D02D23-DB3C-4313-92D2-A2539DF48EF7}" srcOrd="1" destOrd="0" presId="urn:microsoft.com/office/officeart/2005/8/layout/vProcess5"/>
    <dgm:cxn modelId="{95C0BDAB-E7C7-4590-B55F-A9D00A3F5EE1}" srcId="{B7F07087-82AB-4243-999B-E4D1A62FBE27}" destId="{28544A01-7FC5-49B5-A6E2-AADE7829D760}" srcOrd="0" destOrd="0" parTransId="{B4D6E0E4-936E-45CE-AD19-9FA93CB3EF9D}" sibTransId="{719D6225-BA22-46F3-B741-042D796D370A}"/>
    <dgm:cxn modelId="{783AF1BD-5534-4497-B6CF-7D4AED3F2CB2}" type="presOf" srcId="{28544A01-7FC5-49B5-A6E2-AADE7829D760}" destId="{8FA46E5B-6C5C-4C63-90E9-C8979F73FD2D}" srcOrd="0" destOrd="0" presId="urn:microsoft.com/office/officeart/2005/8/layout/vProcess5"/>
    <dgm:cxn modelId="{E9D06AC0-2EBF-4EB2-B694-90BC0823AB4A}" type="presOf" srcId="{87E6A0FA-40C6-415F-864E-A5B3BAB98BDE}" destId="{AB0DA41F-7C45-42D9-A77A-68B63D1E2440}" srcOrd="0" destOrd="0" presId="urn:microsoft.com/office/officeart/2005/8/layout/vProcess5"/>
    <dgm:cxn modelId="{5FC1DBF1-9E63-4B35-8014-95AF36D25EA1}" srcId="{B7F07087-82AB-4243-999B-E4D1A62FBE27}" destId="{9A3505B1-AB64-425E-8B4B-F837B0C6DA7F}" srcOrd="4" destOrd="0" parTransId="{095F142B-EDDD-4CD0-BE7A-5588E1513A15}" sibTransId="{E52C9DD0-AD33-4890-AEA3-20BDE246027E}"/>
    <dgm:cxn modelId="{838A75C9-D28F-4297-89A0-A62D5414B743}" type="presParOf" srcId="{B559E3AC-0844-4406-BFFA-60CAA08B00E4}" destId="{1CDFD92D-E0D3-4FCF-9E00-642D9C18B82F}" srcOrd="0" destOrd="0" presId="urn:microsoft.com/office/officeart/2005/8/layout/vProcess5"/>
    <dgm:cxn modelId="{42F2DC87-81A0-459B-A484-4B280D7E4091}" type="presParOf" srcId="{B559E3AC-0844-4406-BFFA-60CAA08B00E4}" destId="{8FA46E5B-6C5C-4C63-90E9-C8979F73FD2D}" srcOrd="1" destOrd="0" presId="urn:microsoft.com/office/officeart/2005/8/layout/vProcess5"/>
    <dgm:cxn modelId="{3970036E-3EB2-4D1C-B0D1-3B651833C8EB}" type="presParOf" srcId="{B559E3AC-0844-4406-BFFA-60CAA08B00E4}" destId="{E9D1BCB7-F364-4FB5-802F-21A13D07DECF}" srcOrd="2" destOrd="0" presId="urn:microsoft.com/office/officeart/2005/8/layout/vProcess5"/>
    <dgm:cxn modelId="{B4332AF5-DB8E-466E-ADF0-3FF77B7C78BB}" type="presParOf" srcId="{B559E3AC-0844-4406-BFFA-60CAA08B00E4}" destId="{265FCA92-9D49-4E17-9EE0-5398645EDC4E}" srcOrd="3" destOrd="0" presId="urn:microsoft.com/office/officeart/2005/8/layout/vProcess5"/>
    <dgm:cxn modelId="{D65FFE85-FCD0-4B9D-869F-E928489E090A}" type="presParOf" srcId="{B559E3AC-0844-4406-BFFA-60CAA08B00E4}" destId="{3EADD903-984F-42ED-B7FC-617B3C16EF4F}" srcOrd="4" destOrd="0" presId="urn:microsoft.com/office/officeart/2005/8/layout/vProcess5"/>
    <dgm:cxn modelId="{AF65D9DA-33D7-4F8A-86F7-0F62B258E88A}" type="presParOf" srcId="{B559E3AC-0844-4406-BFFA-60CAA08B00E4}" destId="{3B77FB28-D3A4-482D-B414-932CAE042226}" srcOrd="5" destOrd="0" presId="urn:microsoft.com/office/officeart/2005/8/layout/vProcess5"/>
    <dgm:cxn modelId="{930CE9AB-C828-4DDC-8F55-B279BD65C49D}" type="presParOf" srcId="{B559E3AC-0844-4406-BFFA-60CAA08B00E4}" destId="{336F0943-BCD8-4182-87B8-60FB0F60715D}" srcOrd="6" destOrd="0" presId="urn:microsoft.com/office/officeart/2005/8/layout/vProcess5"/>
    <dgm:cxn modelId="{7A0F7156-E639-41F6-8175-15E2149BD8FC}" type="presParOf" srcId="{B559E3AC-0844-4406-BFFA-60CAA08B00E4}" destId="{AB0DA41F-7C45-42D9-A77A-68B63D1E2440}" srcOrd="7" destOrd="0" presId="urn:microsoft.com/office/officeart/2005/8/layout/vProcess5"/>
    <dgm:cxn modelId="{96AED032-D67C-4DF5-A9BA-C9F8A1428EAF}" type="presParOf" srcId="{B559E3AC-0844-4406-BFFA-60CAA08B00E4}" destId="{CA51590D-1326-42FF-8735-196216CDDFB2}" srcOrd="8" destOrd="0" presId="urn:microsoft.com/office/officeart/2005/8/layout/vProcess5"/>
    <dgm:cxn modelId="{DFDDC1C8-8F2B-4892-9AFE-AD9D69D0BE23}" type="presParOf" srcId="{B559E3AC-0844-4406-BFFA-60CAA08B00E4}" destId="{8A846D24-4756-40DC-87D1-2A0B99B92F82}" srcOrd="9" destOrd="0" presId="urn:microsoft.com/office/officeart/2005/8/layout/vProcess5"/>
    <dgm:cxn modelId="{49192E03-3652-4764-A836-CC211A166BAB}" type="presParOf" srcId="{B559E3AC-0844-4406-BFFA-60CAA08B00E4}" destId="{80D7D860-709B-4B8A-8C98-DEB4D0CA7F51}" srcOrd="10" destOrd="0" presId="urn:microsoft.com/office/officeart/2005/8/layout/vProcess5"/>
    <dgm:cxn modelId="{4699B9C7-CE82-4DAB-AED9-1CA5AF5244F5}" type="presParOf" srcId="{B559E3AC-0844-4406-BFFA-60CAA08B00E4}" destId="{1EC0ED62-0DEB-438C-A37C-D4B4C118A558}" srcOrd="11" destOrd="0" presId="urn:microsoft.com/office/officeart/2005/8/layout/vProcess5"/>
    <dgm:cxn modelId="{96BE9271-4E09-4332-925E-19941800A8CA}" type="presParOf" srcId="{B559E3AC-0844-4406-BFFA-60CAA08B00E4}" destId="{62E35E81-4E2E-47A4-A4A6-F5B2B68FF579}" srcOrd="12" destOrd="0" presId="urn:microsoft.com/office/officeart/2005/8/layout/vProcess5"/>
    <dgm:cxn modelId="{B97783E7-E3F9-40A1-A485-B504C64BBFC4}" type="presParOf" srcId="{B559E3AC-0844-4406-BFFA-60CAA08B00E4}" destId="{A9D02D23-DB3C-4313-92D2-A2539DF48EF7}" srcOrd="13" destOrd="0" presId="urn:microsoft.com/office/officeart/2005/8/layout/vProcess5"/>
    <dgm:cxn modelId="{259440FC-20A5-4F8A-AD3C-73B6341757ED}" type="presParOf" srcId="{B559E3AC-0844-4406-BFFA-60CAA08B00E4}" destId="{BEE9E9EF-26CB-4A11-848D-E59A3D915B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B5C7F-40F5-4D27-BEAF-F9AA7B659BF7}">
      <dsp:nvSpPr>
        <dsp:cNvPr id="0" name=""/>
        <dsp:cNvSpPr/>
      </dsp:nvSpPr>
      <dsp:spPr>
        <a:xfrm>
          <a:off x="117152" y="960741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Клиническое досье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для лекарственных средств, медицинских изделий, БАД, косметических продуктов и лечебного питания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концепция, синопсис, протокол, БИ, ИЛП-ФИС, дневники, опросники, шкалы</a:t>
          </a:r>
          <a:endParaRPr lang="ru-RU" sz="800" kern="1200" dirty="0"/>
        </a:p>
      </dsp:txBody>
      <dsp:txXfrm>
        <a:off x="117152" y="960741"/>
        <a:ext cx="2802708" cy="875846"/>
      </dsp:txXfrm>
    </dsp:sp>
    <dsp:sp modelId="{2E4FB281-0EAF-4E65-8775-FCD4F2D43BF3}">
      <dsp:nvSpPr>
        <dsp:cNvPr id="0" name=""/>
        <dsp:cNvSpPr/>
      </dsp:nvSpPr>
      <dsp:spPr>
        <a:xfrm>
          <a:off x="372" y="834230"/>
          <a:ext cx="613092" cy="919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65275-09C9-4E58-9245-23384A791697}">
      <dsp:nvSpPr>
        <dsp:cNvPr id="0" name=""/>
        <dsp:cNvSpPr/>
      </dsp:nvSpPr>
      <dsp:spPr>
        <a:xfrm>
          <a:off x="3193539" y="960741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Регистрационное досье и регистрация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для лекарственных средств и медицинских изделий </a:t>
          </a:r>
          <a:r>
            <a:rPr lang="en-US" sz="800" i="1" kern="1200" dirty="0"/>
            <a:t>(</a:t>
          </a:r>
          <a:r>
            <a:rPr lang="ru-RU" sz="800" i="1" kern="1200" dirty="0"/>
            <a:t>все модули ОТД)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Услуги регистрации в РФ (подача досье)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Разработка ОХЛП и ЛВ, пользовательское тестирование ЛВ</a:t>
          </a:r>
        </a:p>
      </dsp:txBody>
      <dsp:txXfrm>
        <a:off x="3193539" y="960741"/>
        <a:ext cx="2802708" cy="875846"/>
      </dsp:txXfrm>
    </dsp:sp>
    <dsp:sp modelId="{9E7BB352-ABA3-47DD-8DB5-9BC28DB85E42}">
      <dsp:nvSpPr>
        <dsp:cNvPr id="0" name=""/>
        <dsp:cNvSpPr/>
      </dsp:nvSpPr>
      <dsp:spPr>
        <a:xfrm>
          <a:off x="3076759" y="834230"/>
          <a:ext cx="613092" cy="919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EF455-D7C1-47D7-9A3D-EB739CC89951}">
      <dsp:nvSpPr>
        <dsp:cNvPr id="0" name=""/>
        <dsp:cNvSpPr/>
      </dsp:nvSpPr>
      <dsp:spPr>
        <a:xfrm>
          <a:off x="6269926" y="960741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1" kern="1200" dirty="0"/>
            <a:t>Облачный сервис электронного ОТД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индивидуальное безопасное облако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хранение и версионирование документов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жизненный цикл досье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i="1" kern="1200" dirty="0"/>
            <a:t>XML</a:t>
          </a:r>
          <a:r>
            <a:rPr lang="ru-RU" sz="800" i="1" kern="1200" dirty="0"/>
            <a:t> или </a:t>
          </a:r>
          <a:r>
            <a:rPr lang="en-US" sz="800" i="1" kern="1200" dirty="0"/>
            <a:t>XML+PDF</a:t>
          </a:r>
          <a:endParaRPr lang="ru-RU" sz="800" kern="1200" dirty="0"/>
        </a:p>
      </dsp:txBody>
      <dsp:txXfrm>
        <a:off x="6269926" y="960741"/>
        <a:ext cx="2802708" cy="875846"/>
      </dsp:txXfrm>
    </dsp:sp>
    <dsp:sp modelId="{EE6C1A42-B649-48E8-BABE-F4C77DD6D235}">
      <dsp:nvSpPr>
        <dsp:cNvPr id="0" name=""/>
        <dsp:cNvSpPr/>
      </dsp:nvSpPr>
      <dsp:spPr>
        <a:xfrm>
          <a:off x="6153147" y="834230"/>
          <a:ext cx="613092" cy="9196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9CD58-D480-4B93-90B1-ABB458256F55}">
      <dsp:nvSpPr>
        <dsp:cNvPr id="0" name=""/>
        <dsp:cNvSpPr/>
      </dsp:nvSpPr>
      <dsp:spPr>
        <a:xfrm>
          <a:off x="117152" y="2063335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Биостатистика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обоснование объема выборки, планы статистического анализа, статистические отчеты, итоговые клинические отчеты, статистический вклад в контроль и зачистку данных</a:t>
          </a:r>
          <a:endParaRPr lang="ru-RU" sz="800" kern="1200" dirty="0"/>
        </a:p>
      </dsp:txBody>
      <dsp:txXfrm>
        <a:off x="117152" y="2063335"/>
        <a:ext cx="2802708" cy="875846"/>
      </dsp:txXfrm>
    </dsp:sp>
    <dsp:sp modelId="{A983186D-F74D-4CDC-ADB2-D3573064CAF9}">
      <dsp:nvSpPr>
        <dsp:cNvPr id="0" name=""/>
        <dsp:cNvSpPr/>
      </dsp:nvSpPr>
      <dsp:spPr>
        <a:xfrm>
          <a:off x="372" y="1936824"/>
          <a:ext cx="613092" cy="9196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B658B-3803-468F-8A41-56BA1845141C}">
      <dsp:nvSpPr>
        <dsp:cNvPr id="0" name=""/>
        <dsp:cNvSpPr/>
      </dsp:nvSpPr>
      <dsp:spPr>
        <a:xfrm>
          <a:off x="3193539" y="2063335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Data management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b="1" i="1" kern="1200" dirty="0"/>
            <a:t>электронная ИРК и система </a:t>
          </a:r>
          <a:r>
            <a:rPr lang="en-US" sz="800" b="1" i="1" kern="1200" dirty="0"/>
            <a:t>IWRS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дизайн ИРК, разработка БД, работа с уточняющими запросами, отчетность, валидация данных, зачистка базы данных, услуги по вводу данных</a:t>
          </a:r>
        </a:p>
      </dsp:txBody>
      <dsp:txXfrm>
        <a:off x="3193539" y="2063335"/>
        <a:ext cx="2802708" cy="875846"/>
      </dsp:txXfrm>
    </dsp:sp>
    <dsp:sp modelId="{43E4B157-D801-4198-8AF7-18B9BBC2CC27}">
      <dsp:nvSpPr>
        <dsp:cNvPr id="0" name=""/>
        <dsp:cNvSpPr/>
      </dsp:nvSpPr>
      <dsp:spPr>
        <a:xfrm>
          <a:off x="3076759" y="1936824"/>
          <a:ext cx="613092" cy="9196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FDFAA-9D8C-4119-BB0B-37ACC7E58E96}">
      <dsp:nvSpPr>
        <dsp:cNvPr id="0" name=""/>
        <dsp:cNvSpPr/>
      </dsp:nvSpPr>
      <dsp:spPr>
        <a:xfrm>
          <a:off x="6269926" y="2063335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Фармаконадзор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ПООБ/РООБ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планы управления рисками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 err="1"/>
            <a:t>СОПы</a:t>
          </a:r>
          <a:r>
            <a:rPr lang="ru-RU" sz="800" kern="1200" dirty="0"/>
            <a:t> ФН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мониторинг литературы, медицинский мониторинг</a:t>
          </a:r>
        </a:p>
      </dsp:txBody>
      <dsp:txXfrm>
        <a:off x="6269926" y="2063335"/>
        <a:ext cx="2802708" cy="875846"/>
      </dsp:txXfrm>
    </dsp:sp>
    <dsp:sp modelId="{572B6033-7CE4-4737-9706-6A1D8DD9CA77}">
      <dsp:nvSpPr>
        <dsp:cNvPr id="0" name=""/>
        <dsp:cNvSpPr/>
      </dsp:nvSpPr>
      <dsp:spPr>
        <a:xfrm>
          <a:off x="6153147" y="1936824"/>
          <a:ext cx="613092" cy="91963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2E81A-7A5F-49A1-9898-F82D57D20963}">
      <dsp:nvSpPr>
        <dsp:cNvPr id="0" name=""/>
        <dsp:cNvSpPr/>
      </dsp:nvSpPr>
      <dsp:spPr>
        <a:xfrm>
          <a:off x="117152" y="3165928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Экспертиза и консультирование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разработка и рецензирование доклинической и клинической стратегии разработки лекарственных средств и медицинских изделий, рецензирование документов, экспертные заключения / справки</a:t>
          </a:r>
          <a:endParaRPr lang="ru-RU" sz="800" kern="1200" dirty="0"/>
        </a:p>
      </dsp:txBody>
      <dsp:txXfrm>
        <a:off x="117152" y="3165928"/>
        <a:ext cx="2802708" cy="875846"/>
      </dsp:txXfrm>
    </dsp:sp>
    <dsp:sp modelId="{BDB224C9-5C76-459E-BAB7-479807B8984E}">
      <dsp:nvSpPr>
        <dsp:cNvPr id="0" name=""/>
        <dsp:cNvSpPr/>
      </dsp:nvSpPr>
      <dsp:spPr>
        <a:xfrm>
          <a:off x="372" y="3039417"/>
          <a:ext cx="613092" cy="91963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FB5BB-D513-495F-AD7C-EED050A75DE1}">
      <dsp:nvSpPr>
        <dsp:cNvPr id="0" name=""/>
        <dsp:cNvSpPr/>
      </dsp:nvSpPr>
      <dsp:spPr>
        <a:xfrm>
          <a:off x="3193539" y="3165928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Аудиты и оценка СМК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Аудиты процессов / СМК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Аудит клинического центра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Аудит КИО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Аудит клинического отдела фармкомпании</a:t>
          </a:r>
        </a:p>
      </dsp:txBody>
      <dsp:txXfrm>
        <a:off x="3193539" y="3165928"/>
        <a:ext cx="2802708" cy="875846"/>
      </dsp:txXfrm>
    </dsp:sp>
    <dsp:sp modelId="{BDA8E636-2AD6-49A8-ACF0-0D8708B48686}">
      <dsp:nvSpPr>
        <dsp:cNvPr id="0" name=""/>
        <dsp:cNvSpPr/>
      </dsp:nvSpPr>
      <dsp:spPr>
        <a:xfrm>
          <a:off x="3076759" y="3039417"/>
          <a:ext cx="613092" cy="91963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C87C1-4FB3-4ECD-AF0C-B8E097040C13}">
      <dsp:nvSpPr>
        <dsp:cNvPr id="0" name=""/>
        <dsp:cNvSpPr/>
      </dsp:nvSpPr>
      <dsp:spPr>
        <a:xfrm>
          <a:off x="6269926" y="3165928"/>
          <a:ext cx="2802708" cy="87584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24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Научный </a:t>
          </a:r>
          <a:r>
            <a:rPr lang="en-US" sz="1000" b="1" kern="1200" dirty="0"/>
            <a:t>medical writing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статьи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систематические обзоры, мета-анализ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постеры и презентации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i="1" kern="1200" dirty="0"/>
            <a:t>материалы для пациентов и врачей</a:t>
          </a:r>
          <a:endParaRPr lang="ru-RU" sz="800" kern="1200" dirty="0"/>
        </a:p>
      </dsp:txBody>
      <dsp:txXfrm>
        <a:off x="6269926" y="3165928"/>
        <a:ext cx="2802708" cy="875846"/>
      </dsp:txXfrm>
    </dsp:sp>
    <dsp:sp modelId="{C6AFF743-4BDD-450F-A2EB-8F48580B4BFB}">
      <dsp:nvSpPr>
        <dsp:cNvPr id="0" name=""/>
        <dsp:cNvSpPr/>
      </dsp:nvSpPr>
      <dsp:spPr>
        <a:xfrm>
          <a:off x="6153147" y="3039417"/>
          <a:ext cx="613092" cy="919638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7412-6294-4CFC-915F-B9CCC86BC336}">
      <dsp:nvSpPr>
        <dsp:cNvPr id="0" name=""/>
        <dsp:cNvSpPr/>
      </dsp:nvSpPr>
      <dsp:spPr>
        <a:xfrm>
          <a:off x="1840423" y="1930645"/>
          <a:ext cx="1563169" cy="1480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Жизненный цикл препарата</a:t>
          </a:r>
        </a:p>
      </dsp:txBody>
      <dsp:txXfrm>
        <a:off x="2069344" y="2147438"/>
        <a:ext cx="1105327" cy="1046771"/>
      </dsp:txXfrm>
    </dsp:sp>
    <dsp:sp modelId="{E45F8E31-E4B8-4CE6-A945-93969675511A}">
      <dsp:nvSpPr>
        <dsp:cNvPr id="0" name=""/>
        <dsp:cNvSpPr/>
      </dsp:nvSpPr>
      <dsp:spPr>
        <a:xfrm rot="16200000">
          <a:off x="2464801" y="1390777"/>
          <a:ext cx="314413" cy="50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511963" y="1538799"/>
        <a:ext cx="220089" cy="302578"/>
      </dsp:txXfrm>
    </dsp:sp>
    <dsp:sp modelId="{169633C2-252F-42E5-BE37-C04ED5F6CF45}">
      <dsp:nvSpPr>
        <dsp:cNvPr id="0" name=""/>
        <dsp:cNvSpPr/>
      </dsp:nvSpPr>
      <dsp:spPr>
        <a:xfrm>
          <a:off x="1954555" y="2505"/>
          <a:ext cx="1334906" cy="13349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Экспертиза</a:t>
          </a:r>
        </a:p>
      </dsp:txBody>
      <dsp:txXfrm>
        <a:off x="2150047" y="197997"/>
        <a:ext cx="943922" cy="943922"/>
      </dsp:txXfrm>
    </dsp:sp>
    <dsp:sp modelId="{7338ACA1-A43F-4422-9BEA-2A3E991463F8}">
      <dsp:nvSpPr>
        <dsp:cNvPr id="0" name=""/>
        <dsp:cNvSpPr/>
      </dsp:nvSpPr>
      <dsp:spPr>
        <a:xfrm rot="19285714">
          <a:off x="3268582" y="1812873"/>
          <a:ext cx="226153" cy="50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275983" y="1934884"/>
        <a:ext cx="158307" cy="302578"/>
      </dsp:txXfrm>
    </dsp:sp>
    <dsp:sp modelId="{DF641DDD-6169-4399-8509-296F357074E4}">
      <dsp:nvSpPr>
        <dsp:cNvPr id="0" name=""/>
        <dsp:cNvSpPr/>
      </dsp:nvSpPr>
      <dsp:spPr>
        <a:xfrm>
          <a:off x="3219208" y="755851"/>
          <a:ext cx="1934279" cy="13349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Клиническое досье</a:t>
          </a:r>
        </a:p>
      </dsp:txBody>
      <dsp:txXfrm>
        <a:off x="3502477" y="951343"/>
        <a:ext cx="1367741" cy="943922"/>
      </dsp:txXfrm>
    </dsp:sp>
    <dsp:sp modelId="{3821DD97-939A-46D6-AD5F-211D26899FD1}">
      <dsp:nvSpPr>
        <dsp:cNvPr id="0" name=""/>
        <dsp:cNvSpPr/>
      </dsp:nvSpPr>
      <dsp:spPr>
        <a:xfrm rot="771429">
          <a:off x="3427330" y="2615724"/>
          <a:ext cx="116011" cy="50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3427766" y="2712712"/>
        <a:ext cx="81208" cy="302578"/>
      </dsp:txXfrm>
    </dsp:sp>
    <dsp:sp modelId="{FEB9F6B1-0EA1-4D96-A5A7-93F901356741}">
      <dsp:nvSpPr>
        <dsp:cNvPr id="0" name=""/>
        <dsp:cNvSpPr/>
      </dsp:nvSpPr>
      <dsp:spPr>
        <a:xfrm>
          <a:off x="3535585" y="2448605"/>
          <a:ext cx="2074244" cy="13349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Data Management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3839351" y="2644097"/>
        <a:ext cx="1466712" cy="943922"/>
      </dsp:txXfrm>
    </dsp:sp>
    <dsp:sp modelId="{13A85478-4EBF-44A9-986E-A2D2DB38FB06}">
      <dsp:nvSpPr>
        <dsp:cNvPr id="0" name=""/>
        <dsp:cNvSpPr/>
      </dsp:nvSpPr>
      <dsp:spPr>
        <a:xfrm rot="3610887">
          <a:off x="2982501" y="3287260"/>
          <a:ext cx="274647" cy="50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03213" y="3352377"/>
        <a:ext cx="192253" cy="302578"/>
      </dsp:txXfrm>
    </dsp:sp>
    <dsp:sp modelId="{43094BEA-AF1C-4FB0-BFDE-B1CD9FD30A14}">
      <dsp:nvSpPr>
        <dsp:cNvPr id="0" name=""/>
        <dsp:cNvSpPr/>
      </dsp:nvSpPr>
      <dsp:spPr>
        <a:xfrm>
          <a:off x="2644183" y="3723880"/>
          <a:ext cx="1927818" cy="13349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</a:rPr>
            <a:t>Биостатистика и отчеты</a:t>
          </a:r>
        </a:p>
      </dsp:txBody>
      <dsp:txXfrm>
        <a:off x="2926505" y="3919372"/>
        <a:ext cx="1363174" cy="943922"/>
      </dsp:txXfrm>
    </dsp:sp>
    <dsp:sp modelId="{9D3B9203-22F8-4F3B-A554-A0C63E056C9D}">
      <dsp:nvSpPr>
        <dsp:cNvPr id="0" name=""/>
        <dsp:cNvSpPr/>
      </dsp:nvSpPr>
      <dsp:spPr>
        <a:xfrm rot="7518543">
          <a:off x="1856259" y="3273151"/>
          <a:ext cx="321084" cy="50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1932259" y="3334708"/>
        <a:ext cx="224759" cy="302578"/>
      </dsp:txXfrm>
    </dsp:sp>
    <dsp:sp modelId="{F0FBBEF4-840D-4901-8558-798882D036AC}">
      <dsp:nvSpPr>
        <dsp:cNvPr id="0" name=""/>
        <dsp:cNvSpPr/>
      </dsp:nvSpPr>
      <dsp:spPr>
        <a:xfrm>
          <a:off x="323523" y="3723883"/>
          <a:ext cx="2159771" cy="13349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Регистрационное досье</a:t>
          </a:r>
        </a:p>
      </dsp:txBody>
      <dsp:txXfrm>
        <a:off x="639814" y="3919375"/>
        <a:ext cx="1527189" cy="943922"/>
      </dsp:txXfrm>
    </dsp:sp>
    <dsp:sp modelId="{CF9383F0-AADC-4A08-841C-BD084965B836}">
      <dsp:nvSpPr>
        <dsp:cNvPr id="0" name=""/>
        <dsp:cNvSpPr/>
      </dsp:nvSpPr>
      <dsp:spPr>
        <a:xfrm rot="10028571">
          <a:off x="1669986" y="2620212"/>
          <a:ext cx="138054" cy="50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1710883" y="2716464"/>
        <a:ext cx="96638" cy="302578"/>
      </dsp:txXfrm>
    </dsp:sp>
    <dsp:sp modelId="{6A1606FF-EA84-4A22-8FE8-EE05C466027E}">
      <dsp:nvSpPr>
        <dsp:cNvPr id="0" name=""/>
        <dsp:cNvSpPr/>
      </dsp:nvSpPr>
      <dsp:spPr>
        <a:xfrm>
          <a:off x="-317750" y="2448605"/>
          <a:ext cx="1978117" cy="13349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FFFF00"/>
              </a:solidFill>
            </a:rPr>
            <a:t>эОТД</a:t>
          </a:r>
          <a:r>
            <a:rPr lang="ru-RU" sz="1400" b="1" kern="1200" dirty="0">
              <a:solidFill>
                <a:srgbClr val="FFFF00"/>
              </a:solidFill>
            </a:rPr>
            <a:t> ЕАЭС</a:t>
          </a:r>
        </a:p>
      </dsp:txBody>
      <dsp:txXfrm>
        <a:off x="-28061" y="2644097"/>
        <a:ext cx="1398739" cy="943922"/>
      </dsp:txXfrm>
    </dsp:sp>
    <dsp:sp modelId="{092A5D4D-63ED-449F-B25F-EF5F836FDA63}">
      <dsp:nvSpPr>
        <dsp:cNvPr id="0" name=""/>
        <dsp:cNvSpPr/>
      </dsp:nvSpPr>
      <dsp:spPr>
        <a:xfrm rot="12621419">
          <a:off x="1806315" y="1975213"/>
          <a:ext cx="117058" cy="50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1839025" y="2084947"/>
        <a:ext cx="81941" cy="302578"/>
      </dsp:txXfrm>
    </dsp:sp>
    <dsp:sp modelId="{8141B522-9FD0-4F76-B189-E38C48FA22B9}">
      <dsp:nvSpPr>
        <dsp:cNvPr id="0" name=""/>
        <dsp:cNvSpPr/>
      </dsp:nvSpPr>
      <dsp:spPr>
        <a:xfrm>
          <a:off x="0" y="1059579"/>
          <a:ext cx="2021168" cy="13349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</a:rPr>
            <a:t>Фармаконадзор</a:t>
          </a:r>
        </a:p>
      </dsp:txBody>
      <dsp:txXfrm>
        <a:off x="295993" y="1255071"/>
        <a:ext cx="1429182" cy="943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46E5B-6C5C-4C63-90E9-C8979F73FD2D}">
      <dsp:nvSpPr>
        <dsp:cNvPr id="0" name=""/>
        <dsp:cNvSpPr/>
      </dsp:nvSpPr>
      <dsp:spPr>
        <a:xfrm>
          <a:off x="0" y="0"/>
          <a:ext cx="5321361" cy="68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Выбор проекта</a:t>
          </a:r>
          <a:r>
            <a:rPr lang="en-US" sz="1800" kern="1200" dirty="0"/>
            <a:t> (</a:t>
          </a:r>
          <a:r>
            <a:rPr lang="ru-RU" sz="1800" kern="1200" dirty="0"/>
            <a:t>препарата</a:t>
          </a:r>
          <a:r>
            <a:rPr lang="en-US" sz="1800" kern="1200" dirty="0"/>
            <a:t>)</a:t>
          </a:r>
          <a:endParaRPr lang="ru-RU" sz="1800" kern="1200" dirty="0"/>
        </a:p>
      </dsp:txBody>
      <dsp:txXfrm>
        <a:off x="19983" y="19983"/>
        <a:ext cx="4505310" cy="642306"/>
      </dsp:txXfrm>
    </dsp:sp>
    <dsp:sp modelId="{E9D1BCB7-F364-4FB5-802F-21A13D07DECF}">
      <dsp:nvSpPr>
        <dsp:cNvPr id="0" name=""/>
        <dsp:cNvSpPr/>
      </dsp:nvSpPr>
      <dsp:spPr>
        <a:xfrm>
          <a:off x="397374" y="777033"/>
          <a:ext cx="5321361" cy="68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Выбор процедуры/страны</a:t>
          </a:r>
        </a:p>
      </dsp:txBody>
      <dsp:txXfrm>
        <a:off x="417357" y="797016"/>
        <a:ext cx="4440543" cy="642306"/>
      </dsp:txXfrm>
    </dsp:sp>
    <dsp:sp modelId="{265FCA92-9D49-4E17-9EE0-5398645EDC4E}">
      <dsp:nvSpPr>
        <dsp:cNvPr id="0" name=""/>
        <dsp:cNvSpPr/>
      </dsp:nvSpPr>
      <dsp:spPr>
        <a:xfrm>
          <a:off x="794748" y="1554066"/>
          <a:ext cx="5321361" cy="68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Сбор документов в электронной форме</a:t>
          </a:r>
        </a:p>
      </dsp:txBody>
      <dsp:txXfrm>
        <a:off x="814731" y="1574049"/>
        <a:ext cx="4440543" cy="642306"/>
      </dsp:txXfrm>
    </dsp:sp>
    <dsp:sp modelId="{3EADD903-984F-42ED-B7FC-617B3C16EF4F}">
      <dsp:nvSpPr>
        <dsp:cNvPr id="0" name=""/>
        <dsp:cNvSpPr/>
      </dsp:nvSpPr>
      <dsp:spPr>
        <a:xfrm>
          <a:off x="1192123" y="2331099"/>
          <a:ext cx="5321361" cy="68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Оцифровка бумажных документов</a:t>
          </a:r>
        </a:p>
      </dsp:txBody>
      <dsp:txXfrm>
        <a:off x="1212106" y="2351082"/>
        <a:ext cx="4440543" cy="642306"/>
      </dsp:txXfrm>
    </dsp:sp>
    <dsp:sp modelId="{3B77FB28-D3A4-482D-B414-932CAE042226}">
      <dsp:nvSpPr>
        <dsp:cNvPr id="0" name=""/>
        <dsp:cNvSpPr/>
      </dsp:nvSpPr>
      <dsp:spPr>
        <a:xfrm>
          <a:off x="1589497" y="3108132"/>
          <a:ext cx="5321361" cy="68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Создание текстовой подложки в отсканированных документах</a:t>
          </a:r>
        </a:p>
      </dsp:txBody>
      <dsp:txXfrm>
        <a:off x="1609480" y="3128115"/>
        <a:ext cx="4440543" cy="642306"/>
      </dsp:txXfrm>
    </dsp:sp>
    <dsp:sp modelId="{336F0943-BCD8-4182-87B8-60FB0F60715D}">
      <dsp:nvSpPr>
        <dsp:cNvPr id="0" name=""/>
        <dsp:cNvSpPr/>
      </dsp:nvSpPr>
      <dsp:spPr>
        <a:xfrm>
          <a:off x="4877884" y="498438"/>
          <a:ext cx="443477" cy="443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977666" y="498438"/>
        <a:ext cx="243913" cy="333716"/>
      </dsp:txXfrm>
    </dsp:sp>
    <dsp:sp modelId="{AB0DA41F-7C45-42D9-A77A-68B63D1E2440}">
      <dsp:nvSpPr>
        <dsp:cNvPr id="0" name=""/>
        <dsp:cNvSpPr/>
      </dsp:nvSpPr>
      <dsp:spPr>
        <a:xfrm>
          <a:off x="5275258" y="1275471"/>
          <a:ext cx="443477" cy="443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375040" y="1275471"/>
        <a:ext cx="243913" cy="333716"/>
      </dsp:txXfrm>
    </dsp:sp>
    <dsp:sp modelId="{CA51590D-1326-42FF-8735-196216CDDFB2}">
      <dsp:nvSpPr>
        <dsp:cNvPr id="0" name=""/>
        <dsp:cNvSpPr/>
      </dsp:nvSpPr>
      <dsp:spPr>
        <a:xfrm>
          <a:off x="5672632" y="2041133"/>
          <a:ext cx="443477" cy="443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72414" y="2041133"/>
        <a:ext cx="243913" cy="333716"/>
      </dsp:txXfrm>
    </dsp:sp>
    <dsp:sp modelId="{8A846D24-4756-40DC-87D1-2A0B99B92F82}">
      <dsp:nvSpPr>
        <dsp:cNvPr id="0" name=""/>
        <dsp:cNvSpPr/>
      </dsp:nvSpPr>
      <dsp:spPr>
        <a:xfrm>
          <a:off x="6070007" y="2825746"/>
          <a:ext cx="443477" cy="4434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6169789" y="2825746"/>
        <a:ext cx="243913" cy="333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46E5B-6C5C-4C63-90E9-C8979F73FD2D}">
      <dsp:nvSpPr>
        <dsp:cNvPr id="0" name=""/>
        <dsp:cNvSpPr/>
      </dsp:nvSpPr>
      <dsp:spPr>
        <a:xfrm>
          <a:off x="0" y="0"/>
          <a:ext cx="5321361" cy="6538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Создание нового проекта в системе формирования </a:t>
          </a:r>
          <a:r>
            <a:rPr lang="ru-RU" sz="1700" kern="1200" dirty="0" err="1"/>
            <a:t>эОТД</a:t>
          </a:r>
          <a:endParaRPr lang="ru-RU" sz="1700" kern="1200" dirty="0"/>
        </a:p>
      </dsp:txBody>
      <dsp:txXfrm>
        <a:off x="19151" y="19151"/>
        <a:ext cx="4539269" cy="615578"/>
      </dsp:txXfrm>
    </dsp:sp>
    <dsp:sp modelId="{E9D1BCB7-F364-4FB5-802F-21A13D07DECF}">
      <dsp:nvSpPr>
        <dsp:cNvPr id="0" name=""/>
        <dsp:cNvSpPr/>
      </dsp:nvSpPr>
      <dsp:spPr>
        <a:xfrm>
          <a:off x="397374" y="744697"/>
          <a:ext cx="5321361" cy="6538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Заполнение разделов </a:t>
          </a:r>
          <a:r>
            <a:rPr lang="ru-RU" sz="1700" kern="1200" dirty="0" err="1"/>
            <a:t>эОТД</a:t>
          </a:r>
          <a:r>
            <a:rPr lang="ru-RU" sz="1700" kern="1200" dirty="0"/>
            <a:t> документами</a:t>
          </a:r>
        </a:p>
      </dsp:txBody>
      <dsp:txXfrm>
        <a:off x="416525" y="763848"/>
        <a:ext cx="4460662" cy="615578"/>
      </dsp:txXfrm>
    </dsp:sp>
    <dsp:sp modelId="{265FCA92-9D49-4E17-9EE0-5398645EDC4E}">
      <dsp:nvSpPr>
        <dsp:cNvPr id="0" name=""/>
        <dsp:cNvSpPr/>
      </dsp:nvSpPr>
      <dsp:spPr>
        <a:xfrm>
          <a:off x="794748" y="1489395"/>
          <a:ext cx="5321361" cy="6538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Формирование документов по шаблонам</a:t>
          </a:r>
        </a:p>
      </dsp:txBody>
      <dsp:txXfrm>
        <a:off x="813899" y="1508546"/>
        <a:ext cx="4460662" cy="615578"/>
      </dsp:txXfrm>
    </dsp:sp>
    <dsp:sp modelId="{3EADD903-984F-42ED-B7FC-617B3C16EF4F}">
      <dsp:nvSpPr>
        <dsp:cNvPr id="0" name=""/>
        <dsp:cNvSpPr/>
      </dsp:nvSpPr>
      <dsp:spPr>
        <a:xfrm>
          <a:off x="1192123" y="2234093"/>
          <a:ext cx="5321361" cy="6538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Внутренняя </a:t>
          </a:r>
          <a:r>
            <a:rPr lang="ru-RU" sz="1700" kern="1200" dirty="0" err="1"/>
            <a:t>валидация</a:t>
          </a:r>
          <a:r>
            <a:rPr lang="ru-RU" sz="1700" kern="1200" dirty="0"/>
            <a:t> </a:t>
          </a:r>
          <a:r>
            <a:rPr lang="ru-RU" sz="1700" kern="1200" dirty="0" err="1"/>
            <a:t>эОТД</a:t>
          </a:r>
          <a:r>
            <a:rPr lang="ru-RU" sz="1700" kern="1200" dirty="0"/>
            <a:t> досье</a:t>
          </a:r>
        </a:p>
      </dsp:txBody>
      <dsp:txXfrm>
        <a:off x="1211274" y="2253244"/>
        <a:ext cx="4460662" cy="615578"/>
      </dsp:txXfrm>
    </dsp:sp>
    <dsp:sp modelId="{3B77FB28-D3A4-482D-B414-932CAE042226}">
      <dsp:nvSpPr>
        <dsp:cNvPr id="0" name=""/>
        <dsp:cNvSpPr/>
      </dsp:nvSpPr>
      <dsp:spPr>
        <a:xfrm>
          <a:off x="1589497" y="2978791"/>
          <a:ext cx="5321361" cy="6538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Экспорт </a:t>
          </a:r>
          <a:r>
            <a:rPr lang="ru-RU" sz="1700" kern="1200" dirty="0" err="1"/>
            <a:t>эОТД</a:t>
          </a:r>
          <a:r>
            <a:rPr lang="ru-RU" sz="1700" kern="1200" dirty="0"/>
            <a:t> досье для подачи регулятору</a:t>
          </a:r>
        </a:p>
      </dsp:txBody>
      <dsp:txXfrm>
        <a:off x="1608648" y="2997942"/>
        <a:ext cx="4460662" cy="615578"/>
      </dsp:txXfrm>
    </dsp:sp>
    <dsp:sp modelId="{336F0943-BCD8-4182-87B8-60FB0F60715D}">
      <dsp:nvSpPr>
        <dsp:cNvPr id="0" name=""/>
        <dsp:cNvSpPr/>
      </dsp:nvSpPr>
      <dsp:spPr>
        <a:xfrm>
          <a:off x="4896338" y="477696"/>
          <a:ext cx="425022" cy="425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991968" y="477696"/>
        <a:ext cx="233762" cy="319829"/>
      </dsp:txXfrm>
    </dsp:sp>
    <dsp:sp modelId="{AB0DA41F-7C45-42D9-A77A-68B63D1E2440}">
      <dsp:nvSpPr>
        <dsp:cNvPr id="0" name=""/>
        <dsp:cNvSpPr/>
      </dsp:nvSpPr>
      <dsp:spPr>
        <a:xfrm>
          <a:off x="5293713" y="1222394"/>
          <a:ext cx="425022" cy="425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389343" y="1222394"/>
        <a:ext cx="233762" cy="319829"/>
      </dsp:txXfrm>
    </dsp:sp>
    <dsp:sp modelId="{CA51590D-1326-42FF-8735-196216CDDFB2}">
      <dsp:nvSpPr>
        <dsp:cNvPr id="0" name=""/>
        <dsp:cNvSpPr/>
      </dsp:nvSpPr>
      <dsp:spPr>
        <a:xfrm>
          <a:off x="5691087" y="1956193"/>
          <a:ext cx="425022" cy="425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786717" y="1956193"/>
        <a:ext cx="233762" cy="319829"/>
      </dsp:txXfrm>
    </dsp:sp>
    <dsp:sp modelId="{8A846D24-4756-40DC-87D1-2A0B99B92F82}">
      <dsp:nvSpPr>
        <dsp:cNvPr id="0" name=""/>
        <dsp:cNvSpPr/>
      </dsp:nvSpPr>
      <dsp:spPr>
        <a:xfrm>
          <a:off x="6088461" y="2708156"/>
          <a:ext cx="425022" cy="425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6184091" y="2708156"/>
        <a:ext cx="233762" cy="31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1499-545D-453C-ADB5-9B969B9DE9D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555FB-B081-47BD-B02E-FB001731E9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0DD4-0964-44DD-9655-C9B9DDDA24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0DD4-0964-44DD-9655-C9B9DDDA243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0DD4-0964-44DD-9655-C9B9DDDA243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6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0DD4-0964-44DD-9655-C9B9DDDA243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0DD4-0964-44DD-9655-C9B9DDDA243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9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0DD4-0964-44DD-9655-C9B9DDDA243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0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0DD4-0964-44DD-9655-C9B9DDDA243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4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147814"/>
            <a:ext cx="4536504" cy="9361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80312" y="458797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statandocs.com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79512" y="1203598"/>
            <a:ext cx="5122912" cy="1800199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9933"/>
              </a:buClr>
              <a:defRPr/>
            </a:lvl1pPr>
            <a:lvl2pPr>
              <a:buClr>
                <a:srgbClr val="FF9933"/>
              </a:buClr>
              <a:buFont typeface="Wingdings" pitchFamily="2" charset="2"/>
              <a:buChar char="§"/>
              <a:defRPr/>
            </a:lvl2pPr>
            <a:lvl3pPr>
              <a:buClr>
                <a:srgbClr val="FF9933"/>
              </a:buClr>
              <a:defRPr/>
            </a:lvl3pPr>
            <a:lvl4pPr>
              <a:buClr>
                <a:srgbClr val="FF9933"/>
              </a:buClr>
              <a:buFont typeface="Wingdings" pitchFamily="2" charset="2"/>
              <a:buChar char="§"/>
              <a:defRPr/>
            </a:lvl4pPr>
            <a:lvl5pPr>
              <a:buClr>
                <a:srgbClr val="FF99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66D0-224C-46DA-8A04-447A045DA2C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91E5-FCAE-4D80-B65B-E8A622FE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4392488" cy="1296144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003798"/>
            <a:ext cx="7772400" cy="504056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66D0-224C-46DA-8A04-447A045DA2C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91E5-FCAE-4D80-B65B-E8A622FEB0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380312" y="444395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statandocs.com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indent="0" defTabSz="268288">
              <a:defRPr sz="28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66D0-224C-46DA-8A04-447A045DA2C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91E5-FCAE-4D80-B65B-E8A622FE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66D0-224C-46DA-8A04-447A045DA2C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91E5-FCAE-4D80-B65B-E8A622FE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66D0-224C-46DA-8A04-447A045DA2C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91E5-FCAE-4D80-B65B-E8A622FE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35080" cy="85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F66D0-224C-46DA-8A04-447A045DA2C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6057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0289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C691E5-FCAE-4D80-B65B-E8A622FE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7534"/>
            <a:ext cx="5302424" cy="3456384"/>
          </a:xfrm>
        </p:spPr>
        <p:txBody>
          <a:bodyPr>
            <a:noAutofit/>
          </a:bodyPr>
          <a:lstStyle/>
          <a:p>
            <a:r>
              <a:rPr lang="ru-RU" sz="2400" b="1" dirty="0"/>
              <a:t>Цифровая система управления жизненным циклом лекарственного препарата - регистрационное</a:t>
            </a:r>
            <a:br>
              <a:rPr lang="ru-RU" sz="2400" b="1" dirty="0"/>
            </a:br>
            <a:r>
              <a:rPr lang="ru-RU" sz="2400" b="1" dirty="0"/>
              <a:t>досье и не только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58797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ООО «</a:t>
            </a:r>
            <a:r>
              <a:rPr lang="ru-RU" sz="1600" dirty="0" err="1">
                <a:solidFill>
                  <a:schemeClr val="bg1"/>
                </a:solidFill>
              </a:rPr>
              <a:t>Статэндокс</a:t>
            </a:r>
            <a:r>
              <a:rPr lang="ru-RU" sz="1600" dirty="0">
                <a:solidFill>
                  <a:schemeClr val="bg1"/>
                </a:solidFill>
              </a:rPr>
              <a:t>», Россия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410865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Александр Солодовников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i="1" dirty="0">
                <a:solidFill>
                  <a:schemeClr val="bg1"/>
                </a:solidFill>
              </a:rPr>
              <a:t>Директор по управлению качеством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504C3-0158-4F65-BF08-3D8B024C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перехода на электронное досье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D3EAC8F1-AF7A-4CC9-8129-892404C04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Заявитель</a:t>
            </a:r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4E886D3A-3F88-4300-9CB9-7838904B4E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Анализ потребности</a:t>
            </a:r>
            <a:endParaRPr lang="en-US" dirty="0"/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Планирование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Выбор программного  решения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Внедрение и обучение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Пилотный проект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Валидация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Подача досье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34E4D73-E0DA-426D-AE29-580E563EC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Регуляторные органы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B6A213DA-E240-4C6A-A045-A5BD29CFEE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Спецификации и стандарты</a:t>
            </a:r>
            <a:endParaRPr lang="en-US" dirty="0"/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Валидация на входе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Инструменты для работы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Обучение персонала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Системы хранения досье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Транспорт досье в  электронной форме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6CCF5C1-AAA8-483E-8341-794D81B9C40D}"/>
              </a:ext>
            </a:extLst>
          </p:cNvPr>
          <p:cNvSpPr txBox="1">
            <a:spLocks/>
          </p:cNvSpPr>
          <p:nvPr/>
        </p:nvSpPr>
        <p:spPr>
          <a:xfrm>
            <a:off x="1808836" y="1470084"/>
            <a:ext cx="3126605" cy="3335492"/>
          </a:xfrm>
          <a:prstGeom prst="rect">
            <a:avLst/>
          </a:prstGeom>
        </p:spPr>
        <p:txBody>
          <a:bodyPr/>
          <a:lstStyle/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latin typeface="Raleway Medium" charset="-52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B2886F4-7FF5-4A3E-A738-C3E7B64AACFD}"/>
              </a:ext>
            </a:extLst>
          </p:cNvPr>
          <p:cNvSpPr txBox="1">
            <a:spLocks/>
          </p:cNvSpPr>
          <p:nvPr/>
        </p:nvSpPr>
        <p:spPr>
          <a:xfrm>
            <a:off x="5112061" y="1521735"/>
            <a:ext cx="2754306" cy="3335492"/>
          </a:xfrm>
          <a:prstGeom prst="rect">
            <a:avLst/>
          </a:prstGeom>
        </p:spPr>
        <p:txBody>
          <a:bodyPr/>
          <a:lstStyle/>
          <a:p>
            <a:pPr lvl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/>
              <a:t>	</a:t>
            </a:r>
          </a:p>
          <a:p>
            <a:pPr algn="just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latin typeface="Raleway Medium" charset="-52"/>
            </a:endParaRP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latin typeface="Raleway Medium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787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DF542-A2C9-4120-AF59-672C031F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Нормативно-правовые 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0AA3E-263C-484E-8CC2-532A6DD5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00151"/>
            <a:ext cx="8507288" cy="373737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Соглашение о единых принципах и правилах обращения лекарственных средств в рамках Евразийского экономического союза</a:t>
            </a:r>
            <a:r>
              <a:rPr lang="en-US" sz="2000" dirty="0"/>
              <a:t> (</a:t>
            </a:r>
            <a:r>
              <a:rPr lang="ru-RU" sz="2000" dirty="0"/>
              <a:t>от 23.12.2014</a:t>
            </a:r>
            <a:r>
              <a:rPr lang="en-US" sz="2000" dirty="0"/>
              <a:t>)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Требования к заявлению и регистрационному досье в формате общего технического документа (ОТД)</a:t>
            </a:r>
            <a:r>
              <a:rPr lang="en-US" sz="2000" dirty="0"/>
              <a:t> </a:t>
            </a:r>
            <a:r>
              <a:rPr lang="en-US" sz="2000" i="1" dirty="0"/>
              <a:t>(</a:t>
            </a:r>
            <a:r>
              <a:rPr lang="ru-RU" sz="2000" i="1" dirty="0"/>
              <a:t>Решение Совета ЕЭК № 78 от 03.11.2016</a:t>
            </a:r>
            <a:r>
              <a:rPr lang="en-US" sz="2000" i="1" dirty="0"/>
              <a:t>)</a:t>
            </a:r>
          </a:p>
          <a:p>
            <a:pPr algn="just"/>
            <a:r>
              <a:rPr lang="ru-RU" sz="2000" dirty="0"/>
              <a:t>Требования к электронному виду заявлений и документов регистрационного досье, представляемых при осуществлении регистрации и экспертизы лекарственных препаратов для медицинского применения </a:t>
            </a:r>
            <a:r>
              <a:rPr lang="en-US" sz="2000" i="1" dirty="0"/>
              <a:t>(</a:t>
            </a:r>
            <a:r>
              <a:rPr lang="ru-RU" sz="2000" i="1" dirty="0"/>
              <a:t>Решение Коллегии ЕЭК от 30.06.2017 № 79</a:t>
            </a:r>
            <a:r>
              <a:rPr lang="en-US" sz="2000" i="1" dirty="0"/>
              <a:t>)</a:t>
            </a:r>
          </a:p>
          <a:p>
            <a:pPr algn="just"/>
            <a:r>
              <a:rPr lang="ru-RU" sz="2000" dirty="0"/>
              <a:t>Административный регламент Министерства здравоохранения Российской Федерации </a:t>
            </a:r>
            <a:r>
              <a:rPr lang="ru-RU" sz="2000" i="1" dirty="0"/>
              <a:t>(Приказ Минздрава России от 25.01.2019 № 23н) </a:t>
            </a:r>
          </a:p>
        </p:txBody>
      </p:sp>
    </p:spTree>
    <p:extLst>
      <p:ext uri="{BB962C8B-B14F-4D97-AF65-F5344CB8AC3E}">
        <p14:creationId xmlns:p14="http://schemas.microsoft.com/office/powerpoint/2010/main" val="155493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A2931-3C0E-49B5-A7B1-6FE1AA7A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электронному виду документов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7B394-308B-4264-8E38-25C1ED07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8507288" cy="36724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b="1" dirty="0"/>
              <a:t>Правила</a:t>
            </a:r>
          </a:p>
          <a:p>
            <a:r>
              <a:rPr lang="ru-RU" sz="1600" dirty="0"/>
              <a:t>электронное представление документов в формате общего технического документа (далее - </a:t>
            </a:r>
            <a:r>
              <a:rPr lang="ru-RU" sz="1600" dirty="0" err="1"/>
              <a:t>эОТД</a:t>
            </a:r>
            <a:r>
              <a:rPr lang="ru-RU" sz="1600" dirty="0"/>
              <a:t>)</a:t>
            </a:r>
          </a:p>
          <a:p>
            <a:pPr marL="0" indent="0">
              <a:buNone/>
            </a:pPr>
            <a:r>
              <a:rPr lang="ru-RU" sz="1600" b="1" dirty="0"/>
              <a:t>Требования</a:t>
            </a:r>
          </a:p>
          <a:p>
            <a:r>
              <a:rPr lang="ru-RU" sz="1600" dirty="0"/>
              <a:t>Настоящие Требования определяют структуру и правила заполнения документов в электронном виде, представляемых заявителем </a:t>
            </a:r>
          </a:p>
          <a:p>
            <a:r>
              <a:rPr lang="ru-RU" sz="1600" dirty="0"/>
              <a:t>Структура документа в электронном виде «Сведения регистрационного дела или регистрационного досье лекарственного препарата» (</a:t>
            </a:r>
            <a:r>
              <a:rPr lang="en-US" sz="1600" dirty="0"/>
              <a:t>R</a:t>
            </a:r>
            <a:r>
              <a:rPr lang="ru-RU" sz="1600" dirty="0"/>
              <a:t>.022) предназначена для представления в электронном виде документов регистрационного дела или регистрационного досье</a:t>
            </a:r>
          </a:p>
          <a:p>
            <a:pPr marL="0" indent="0">
              <a:buNone/>
            </a:pPr>
            <a:r>
              <a:rPr lang="ru-RU" sz="1600" b="1" dirty="0"/>
              <a:t>Административный регламент</a:t>
            </a:r>
          </a:p>
          <a:p>
            <a:r>
              <a:rPr lang="ru-RU" sz="1600" dirty="0"/>
              <a:t>заявление на бумажном носителе и (или) в виде электронного документа в соответствии с приложением N 2 к Правилам регистрации;</a:t>
            </a:r>
          </a:p>
          <a:p>
            <a:r>
              <a:rPr lang="ru-RU" sz="1600" dirty="0"/>
              <a:t>регистрационное досье в соответствии с приложениями N 1 - 5 к Правилам регистрации на электронном носителе</a:t>
            </a:r>
          </a:p>
        </p:txBody>
      </p:sp>
    </p:spTree>
    <p:extLst>
      <p:ext uri="{BB962C8B-B14F-4D97-AF65-F5344CB8AC3E}">
        <p14:creationId xmlns:p14="http://schemas.microsoft.com/office/powerpoint/2010/main" val="310220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F1330-839C-40F6-8D64-65A8D979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Основополагающие принципы информационного взаимодействия Союза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079A39A-A106-4AA6-936D-A294752C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Определены:</a:t>
            </a:r>
            <a:br>
              <a:rPr lang="ru-RU" sz="1400" dirty="0"/>
            </a:br>
            <a:r>
              <a:rPr lang="ru-RU" sz="1400" dirty="0"/>
              <a:t>Протоколом об информационно-коммуникационных технологиях и информационном взаимодействии в рамках ЕАЭС </a:t>
            </a:r>
            <a:br>
              <a:rPr lang="ru-RU" sz="1400" dirty="0"/>
            </a:br>
            <a:r>
              <a:rPr lang="ru-RU" sz="1400" dirty="0"/>
              <a:t>			</a:t>
            </a:r>
            <a:r>
              <a:rPr lang="ru-RU" sz="1400" i="1" dirty="0"/>
              <a:t>Приложение 3 к Договору о Евразийском экономическом союзе </a:t>
            </a:r>
          </a:p>
          <a:p>
            <a:endParaRPr lang="ru-RU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E4BA9B-401C-46FE-90D7-8BBFD8FBA55E}"/>
              </a:ext>
            </a:extLst>
          </p:cNvPr>
          <p:cNvSpPr txBox="1">
            <a:spLocks/>
          </p:cNvSpPr>
          <p:nvPr/>
        </p:nvSpPr>
        <p:spPr>
          <a:xfrm>
            <a:off x="1294300" y="1689913"/>
            <a:ext cx="6307964" cy="7552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Tx/>
              <a:buNone/>
              <a:defRPr lang="ru-RU" sz="2800" b="1" kern="1200" baseline="0" dirty="0">
                <a:solidFill>
                  <a:srgbClr val="1A4F8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endParaRPr lang="ru-RU" sz="12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E4509-DFD8-4D86-BCB8-DD1DE8B3A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4183" y="2661159"/>
            <a:ext cx="3214688" cy="21788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1C7BAF-9985-4E6A-B480-B713EFC23D34}"/>
              </a:ext>
            </a:extLst>
          </p:cNvPr>
          <p:cNvSpPr/>
          <p:nvPr/>
        </p:nvSpPr>
        <p:spPr>
          <a:xfrm>
            <a:off x="4517571" y="2445134"/>
            <a:ext cx="3429000" cy="214494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37185" algn="just">
              <a:lnSpc>
                <a:spcPct val="150000"/>
              </a:lnSpc>
              <a:tabLst>
                <a:tab pos="3429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«</a:t>
            </a: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вид документа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- информация, сведения, данные, представленные в виде, пригодном для восприятия человеком с использованием электронных вычислительных машин, а также для передачи и обработки с использованием информационно-коммуникационных технологий с соблюдением установленных требований к формату и структуре;</a:t>
            </a:r>
            <a:endParaRPr lang="ru-RU" sz="8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185" algn="just">
              <a:lnSpc>
                <a:spcPct val="150000"/>
              </a:lnSpc>
              <a:tabLst>
                <a:tab pos="3429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«</a:t>
            </a: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документ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- документ в электронном виде, заверенный электронной цифровой подписью (электронной подписью) и отвечающим требованиям общей инфраструктуры документирования информации в электронном виде.</a:t>
            </a:r>
            <a:endParaRPr lang="ru-RU" sz="8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3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47405-EB08-4580-877D-9CA7BEAE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документов в праве Союза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B21E9E-A655-4BB0-BEB5-DE055C86A326}"/>
              </a:ext>
            </a:extLst>
          </p:cNvPr>
          <p:cNvSpPr/>
          <p:nvPr/>
        </p:nvSpPr>
        <p:spPr>
          <a:xfrm>
            <a:off x="6505530" y="3146110"/>
            <a:ext cx="1401959" cy="1630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BE4795-FF27-4F00-8A01-8F1DB7FF26B9}"/>
              </a:ext>
            </a:extLst>
          </p:cNvPr>
          <p:cNvSpPr/>
          <p:nvPr/>
        </p:nvSpPr>
        <p:spPr>
          <a:xfrm>
            <a:off x="4704638" y="2152208"/>
            <a:ext cx="1710871" cy="19092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221281-3876-4678-B225-A7934675987A}"/>
              </a:ext>
            </a:extLst>
          </p:cNvPr>
          <p:cNvSpPr/>
          <p:nvPr/>
        </p:nvSpPr>
        <p:spPr>
          <a:xfrm>
            <a:off x="2831237" y="3612800"/>
            <a:ext cx="1584927" cy="11640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00443A-F2AD-4C5D-ACED-B31CD5158299}"/>
              </a:ext>
            </a:extLst>
          </p:cNvPr>
          <p:cNvSpPr/>
          <p:nvPr/>
        </p:nvSpPr>
        <p:spPr>
          <a:xfrm>
            <a:off x="1251411" y="1920073"/>
            <a:ext cx="1246911" cy="24329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48C88-0939-43D2-94C2-A89EFE63BDB9}"/>
              </a:ext>
            </a:extLst>
          </p:cNvPr>
          <p:cNvSpPr txBox="1"/>
          <p:nvPr/>
        </p:nvSpPr>
        <p:spPr>
          <a:xfrm>
            <a:off x="1426428" y="3790510"/>
            <a:ext cx="9083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Документ</a:t>
            </a:r>
          </a:p>
          <a:p>
            <a:pPr algn="ctr"/>
            <a:r>
              <a:rPr lang="ru-RU" sz="1350" dirty="0"/>
              <a:t>(Бумага)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5905A-9076-4C7A-BC8F-69FDB7EA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280" y="1680587"/>
            <a:ext cx="981683" cy="1387854"/>
          </a:xfrm>
          <a:prstGeom prst="rect">
            <a:avLst/>
          </a:prstGeom>
        </p:spPr>
      </p:pic>
      <p:pic>
        <p:nvPicPr>
          <p:cNvPr id="10" name="Picture 4" descr="ÐÐ°ÑÑÐ¸Ð½ÐºÐ¸ Ð¿Ð¾ Ð·Ð°Ð¿ÑÐ¾ÑÑ ÑÐµÐ³Ð¸ÑÑÑÐ°ÑÐ¸Ð¾Ð½Ð½Ð¾Ðµ ÑÐ´Ð¾ÑÑÐ¾Ð²ÐµÑÐµÐ½Ð¸Ðµ Ð»ÐµÐºÐ°ÑÑÑÐ²ÐµÐ½Ð½Ð¾Ð³Ð¾ Ð¿ÑÐµÐ¿Ð°ÑÐ°ÑÐ°">
            <a:extLst>
              <a:ext uri="{FF2B5EF4-FFF2-40B4-BE49-F238E27FC236}">
                <a16:creationId xmlns:a16="http://schemas.microsoft.com/office/drawing/2014/main" id="{DCC7B167-D1C5-40A5-AE53-9C3B423C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34" y="2355192"/>
            <a:ext cx="981778" cy="13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B10026-4904-4173-A478-D9A8BB66A344}"/>
              </a:ext>
            </a:extLst>
          </p:cNvPr>
          <p:cNvSpPr txBox="1"/>
          <p:nvPr/>
        </p:nvSpPr>
        <p:spPr>
          <a:xfrm>
            <a:off x="2835202" y="3054488"/>
            <a:ext cx="14478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Документ в электронном </a:t>
            </a:r>
          </a:p>
          <a:p>
            <a:pPr algn="ctr"/>
            <a:r>
              <a:rPr lang="ru-RU" sz="900" dirty="0"/>
              <a:t>виде</a:t>
            </a:r>
          </a:p>
          <a:p>
            <a:pPr algn="ctr"/>
            <a:r>
              <a:rPr lang="ru-RU" sz="900" dirty="0"/>
              <a:t>(скан-образ)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674FC7-F962-4AA8-A49F-F0E2C9078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168" y="3520076"/>
            <a:ext cx="994837" cy="994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A5AE45-2640-4B7C-98A3-F4C292F09AD4}"/>
              </a:ext>
            </a:extLst>
          </p:cNvPr>
          <p:cNvSpPr txBox="1"/>
          <p:nvPr/>
        </p:nvSpPr>
        <p:spPr>
          <a:xfrm>
            <a:off x="2856734" y="4442342"/>
            <a:ext cx="157286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25" dirty="0"/>
              <a:t>Документ в электронном виде</a:t>
            </a:r>
          </a:p>
          <a:p>
            <a:pPr algn="ctr"/>
            <a:r>
              <a:rPr lang="ru-RU" sz="825" dirty="0"/>
              <a:t>(текстовый файл)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0F357-25A4-46CE-9AC4-AB9D6EB42218}"/>
              </a:ext>
            </a:extLst>
          </p:cNvPr>
          <p:cNvSpPr txBox="1"/>
          <p:nvPr/>
        </p:nvSpPr>
        <p:spPr>
          <a:xfrm>
            <a:off x="4493587" y="3444261"/>
            <a:ext cx="216277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Электронный документ</a:t>
            </a:r>
          </a:p>
          <a:p>
            <a:pPr algn="ctr"/>
            <a:r>
              <a:rPr lang="ru-RU" sz="1350" dirty="0"/>
              <a:t>(заверенный электронной </a:t>
            </a:r>
          </a:p>
          <a:p>
            <a:pPr algn="ctr"/>
            <a:r>
              <a:rPr lang="ru-RU" sz="1350" dirty="0"/>
              <a:t>цифровой подписью)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FB68DD-B154-41CF-8505-89E716540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436" y="2163094"/>
            <a:ext cx="1614494" cy="1283153"/>
          </a:xfrm>
          <a:prstGeom prst="rect">
            <a:avLst/>
          </a:prstGeom>
        </p:spPr>
      </p:pic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5A7A03BA-50DF-4843-8A8D-858333AA3E47}"/>
              </a:ext>
            </a:extLst>
          </p:cNvPr>
          <p:cNvSpPr/>
          <p:nvPr/>
        </p:nvSpPr>
        <p:spPr>
          <a:xfrm>
            <a:off x="4303166" y="3278359"/>
            <a:ext cx="417399" cy="450986"/>
          </a:xfrm>
          <a:prstGeom prst="mathPlus">
            <a:avLst/>
          </a:pr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724BBCC9-0F9B-490A-8CD2-DF94C4EA967E}"/>
              </a:ext>
            </a:extLst>
          </p:cNvPr>
          <p:cNvSpPr/>
          <p:nvPr/>
        </p:nvSpPr>
        <p:spPr>
          <a:xfrm>
            <a:off x="2498322" y="2274844"/>
            <a:ext cx="323154" cy="161030"/>
          </a:xfrm>
          <a:prstGeom prst="rightArrow">
            <a:avLst/>
          </a:pr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856F2D4D-5CFA-4AF5-B687-42CB23FDCA72}"/>
              </a:ext>
            </a:extLst>
          </p:cNvPr>
          <p:cNvSpPr/>
          <p:nvPr/>
        </p:nvSpPr>
        <p:spPr>
          <a:xfrm>
            <a:off x="2508083" y="3900431"/>
            <a:ext cx="323154" cy="161030"/>
          </a:xfrm>
          <a:prstGeom prst="rightArrow">
            <a:avLst/>
          </a:pr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1CE877-298E-4E18-8608-8F624043784D}"/>
              </a:ext>
            </a:extLst>
          </p:cNvPr>
          <p:cNvSpPr/>
          <p:nvPr/>
        </p:nvSpPr>
        <p:spPr>
          <a:xfrm>
            <a:off x="6505530" y="1682551"/>
            <a:ext cx="1401958" cy="14236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70F51CE-3778-4F8E-BBA7-BC5E0069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385" y="1722465"/>
            <a:ext cx="705620" cy="9975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EAADC4-ED8F-4823-B843-3AFEEA204136}"/>
              </a:ext>
            </a:extLst>
          </p:cNvPr>
          <p:cNvSpPr txBox="1"/>
          <p:nvPr/>
        </p:nvSpPr>
        <p:spPr>
          <a:xfrm>
            <a:off x="6562191" y="2759948"/>
            <a:ext cx="128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Неформализованный документ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FB64E4-1368-401D-84BB-36AD0A904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751" y="3040579"/>
            <a:ext cx="1631497" cy="16314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20426C-EE6B-4BB2-A771-4448214181F5}"/>
              </a:ext>
            </a:extLst>
          </p:cNvPr>
          <p:cNvSpPr txBox="1"/>
          <p:nvPr/>
        </p:nvSpPr>
        <p:spPr>
          <a:xfrm>
            <a:off x="6585504" y="4407954"/>
            <a:ext cx="128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Формализованный документ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D22A2217-8AD6-4998-B931-CAEBF5E280A6}"/>
              </a:ext>
            </a:extLst>
          </p:cNvPr>
          <p:cNvSpPr/>
          <p:nvPr/>
        </p:nvSpPr>
        <p:spPr>
          <a:xfrm>
            <a:off x="4356293" y="1805772"/>
            <a:ext cx="2034458" cy="169342"/>
          </a:xfrm>
          <a:prstGeom prst="rightArrow">
            <a:avLst/>
          </a:pr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FE128583-58D0-4208-96DC-1580E93994CD}"/>
              </a:ext>
            </a:extLst>
          </p:cNvPr>
          <p:cNvSpPr/>
          <p:nvPr/>
        </p:nvSpPr>
        <p:spPr>
          <a:xfrm>
            <a:off x="4450162" y="4299957"/>
            <a:ext cx="2034458" cy="169342"/>
          </a:xfrm>
          <a:prstGeom prst="rightArrow">
            <a:avLst/>
          </a:pr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50A3AE0-D66D-4D9C-B880-E1D66E80BBAE}"/>
              </a:ext>
            </a:extLst>
          </p:cNvPr>
          <p:cNvSpPr/>
          <p:nvPr/>
        </p:nvSpPr>
        <p:spPr>
          <a:xfrm>
            <a:off x="4962688" y="1649402"/>
            <a:ext cx="817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скан-образ</a:t>
            </a:r>
            <a:endParaRPr lang="ru-RU" sz="135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9984A00-BA06-4D3C-8545-B185D6D8B38D}"/>
              </a:ext>
            </a:extLst>
          </p:cNvPr>
          <p:cNvSpPr/>
          <p:nvPr/>
        </p:nvSpPr>
        <p:spPr>
          <a:xfrm>
            <a:off x="4572126" y="4407954"/>
            <a:ext cx="1858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/>
              <a:t>Создание и/или обработка в </a:t>
            </a:r>
          </a:p>
          <a:p>
            <a:pPr algn="ctr"/>
            <a:r>
              <a:rPr lang="ru-RU" sz="1050" dirty="0"/>
              <a:t>Специализированном ПО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97730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492AE-6B5F-440A-AD66-E2726BE7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Электронное досье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6C301AD-A6AA-4A09-A042-408B05EF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Сокращение сроков и трудозатрат</a:t>
            </a:r>
          </a:p>
          <a:p>
            <a:r>
              <a:rPr lang="ru-RU" dirty="0"/>
              <a:t>Единая система для подготовки и подачи документов</a:t>
            </a:r>
          </a:p>
          <a:p>
            <a:r>
              <a:rPr lang="ru-RU" dirty="0"/>
              <a:t>Версионирование документов и подач </a:t>
            </a:r>
            <a:r>
              <a:rPr lang="en-US" dirty="0"/>
              <a:t>by design</a:t>
            </a:r>
            <a:endParaRPr lang="ru-RU" dirty="0"/>
          </a:p>
          <a:p>
            <a:r>
              <a:rPr lang="ru-RU" dirty="0"/>
              <a:t>Автоматизация внутри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66584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492AE-6B5F-440A-AD66-E2726BE7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Автоматизация документов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C89C2-B35A-49E0-A1CA-E479A06D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8918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Использование системы стилей и форматирования элементов</a:t>
            </a:r>
          </a:p>
          <a:p>
            <a:pPr algn="just"/>
            <a:r>
              <a:rPr lang="ru-RU" dirty="0"/>
              <a:t>Активное (</a:t>
            </a:r>
            <a:r>
              <a:rPr lang="ru-RU" dirty="0" err="1"/>
              <a:t>автособираемое</a:t>
            </a:r>
            <a:r>
              <a:rPr lang="ru-RU" dirty="0"/>
              <a:t>) оглавление</a:t>
            </a:r>
          </a:p>
          <a:p>
            <a:pPr algn="just"/>
            <a:r>
              <a:rPr lang="ru-RU" dirty="0"/>
              <a:t>Активные (</a:t>
            </a:r>
            <a:r>
              <a:rPr lang="ru-RU" dirty="0" err="1"/>
              <a:t>автообновляемые</a:t>
            </a:r>
            <a:r>
              <a:rPr lang="ru-RU" dirty="0"/>
              <a:t>) элементы – рисунки, таблицы, перекрестные ссылки</a:t>
            </a:r>
          </a:p>
          <a:p>
            <a:pPr algn="just"/>
            <a:r>
              <a:rPr lang="ru-RU" dirty="0"/>
              <a:t>Автоматические списки рисунков, таблиц, формул, аббревиатур, определений и т.д.</a:t>
            </a:r>
          </a:p>
          <a:p>
            <a:pPr algn="just"/>
            <a:r>
              <a:rPr lang="ru-RU" i="1" dirty="0"/>
              <a:t>Командная работа над документами</a:t>
            </a:r>
          </a:p>
        </p:txBody>
      </p:sp>
    </p:spTree>
    <p:extLst>
      <p:ext uri="{BB962C8B-B14F-4D97-AF65-F5344CB8AC3E}">
        <p14:creationId xmlns:p14="http://schemas.microsoft.com/office/powerpoint/2010/main" val="120974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492AE-6B5F-440A-AD66-E2726BE7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Решение Коллегии ЕЭК от 30.07.2017 № 79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C89C2-B35A-49E0-A1CA-E479A06D0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III. Требования к структуре документа в электронном виде «Сведения регистрационного дела или регистрационного досье лекарственного препарата» </a:t>
            </a:r>
            <a:r>
              <a:rPr lang="en-US" b="1" dirty="0"/>
              <a:t>(R.022)</a:t>
            </a:r>
          </a:p>
          <a:p>
            <a:pPr algn="just"/>
            <a:r>
              <a:rPr lang="ru-RU" dirty="0"/>
              <a:t>15. Состав реквизитов и общие требования к заполнению реквизитов структуры документа в электронном виде «Сведения регистрационного дела или регистрационного досье лекарственного препарата» приведены в таблице 17.</a:t>
            </a:r>
          </a:p>
          <a:p>
            <a:pPr algn="just"/>
            <a:r>
              <a:rPr lang="ru-RU" dirty="0"/>
              <a:t>16. При представлении в электронном виде документов регистрационного досье, для которых не определены требования к структуре, включенный в состав структуры «Сведения регистрационного дела или регистрационного досье лекарственного препарата» (R.022) </a:t>
            </a:r>
            <a:r>
              <a:rPr lang="ru-RU" b="1" i="1" dirty="0">
                <a:solidFill>
                  <a:srgbClr val="FF0000"/>
                </a:solidFill>
              </a:rPr>
              <a:t>файл в формате *.</a:t>
            </a:r>
            <a:r>
              <a:rPr lang="ru-RU" b="1" i="1" dirty="0" err="1">
                <a:solidFill>
                  <a:srgbClr val="FF0000"/>
                </a:solidFill>
              </a:rPr>
              <a:t>pdf</a:t>
            </a:r>
            <a:r>
              <a:rPr lang="ru-RU" b="1" i="1" dirty="0">
                <a:solidFill>
                  <a:srgbClr val="FF0000"/>
                </a:solidFill>
              </a:rPr>
              <a:t> должен содержать текстовый слой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40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492AE-6B5F-440A-AD66-E2726BE7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Формат </a:t>
            </a:r>
            <a:r>
              <a:rPr lang="en-US" dirty="0"/>
              <a:t>XML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C89C2-B35A-49E0-A1CA-E479A06D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89187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i="1" dirty="0" err="1"/>
              <a:t>eXtensible</a:t>
            </a:r>
            <a:r>
              <a:rPr lang="en-US" i="1" dirty="0"/>
              <a:t> Markup Language</a:t>
            </a:r>
            <a:r>
              <a:rPr lang="ru-RU" i="1" dirty="0"/>
              <a:t> </a:t>
            </a:r>
            <a:r>
              <a:rPr lang="ru-RU" dirty="0"/>
              <a:t>- расширяемый язык разметки, рекомендован W3C. </a:t>
            </a:r>
          </a:p>
          <a:p>
            <a:pPr algn="just"/>
            <a:r>
              <a:rPr lang="ru-RU" dirty="0"/>
              <a:t>XML разрабатывался как язык </a:t>
            </a:r>
            <a:r>
              <a:rPr lang="ru-RU" b="1" i="1" dirty="0"/>
              <a:t>с простым формальным синтаксисом</a:t>
            </a:r>
            <a:r>
              <a:rPr lang="ru-RU" dirty="0"/>
              <a:t>, удобный для </a:t>
            </a:r>
            <a:r>
              <a:rPr lang="ru-RU" b="1" u="sng" dirty="0"/>
              <a:t>создания и обработки документов программами и одновременно удобный для чтения и создания документов человеком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Не фиксирует разметку, используемую в документах: </a:t>
            </a:r>
            <a:r>
              <a:rPr lang="ru-RU" b="1" dirty="0"/>
              <a:t>разработчик волен создать разметку в соответствии с потребностями к конкретной области</a:t>
            </a:r>
            <a:r>
              <a:rPr lang="ru-RU" dirty="0"/>
              <a:t>, будучи ограниченным лишь синтаксическими правилами языка. </a:t>
            </a:r>
            <a:endParaRPr lang="ru-RU" b="1" u="sng" dirty="0"/>
          </a:p>
          <a:p>
            <a:pPr algn="just"/>
            <a:r>
              <a:rPr lang="ru-RU" b="1" u="sng" dirty="0"/>
              <a:t>Расширение XML</a:t>
            </a:r>
            <a:r>
              <a:rPr lang="ru-RU" dirty="0"/>
              <a:t> — это </a:t>
            </a:r>
            <a:r>
              <a:rPr lang="ru-RU" b="1" i="1" dirty="0"/>
              <a:t>конкретная грамматика</a:t>
            </a:r>
            <a:r>
              <a:rPr lang="ru-RU" dirty="0"/>
              <a:t>, созданная на базе XML и </a:t>
            </a:r>
            <a:r>
              <a:rPr lang="ru-RU" b="1" i="1" dirty="0"/>
              <a:t>представленная словарём тегов и их атрибутов, а также набором правил</a:t>
            </a:r>
            <a:r>
              <a:rPr lang="ru-RU" dirty="0"/>
              <a:t>, определяющих какие атрибуты и элементы могут входить в состав других 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349017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B705C-A55D-4D48-89DE-BBCF6D00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 </a:t>
            </a:r>
            <a:r>
              <a:rPr lang="en-US" dirty="0"/>
              <a:t>XML - </a:t>
            </a:r>
            <a:r>
              <a:rPr lang="ru-RU" dirty="0"/>
              <a:t>расширяемый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59272-FB9F-4BA4-880D-36492D4E2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00151"/>
            <a:ext cx="8928992" cy="33944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В случае, если при производстве лекарственного препарата используется</a:t>
            </a:r>
            <a:r>
              <a:rPr lang="en-US" dirty="0"/>
              <a:t> </a:t>
            </a:r>
            <a:r>
              <a:rPr lang="ru-RU" b="1" i="1" dirty="0"/>
              <a:t>несколько активных фармацевтических субстанций и (или) субстанция (субстанции)</a:t>
            </a:r>
            <a:r>
              <a:rPr lang="en-US" b="1" i="1" dirty="0"/>
              <a:t> </a:t>
            </a:r>
            <a:r>
              <a:rPr lang="ru-RU" b="1" i="1" dirty="0"/>
              <a:t>нескольких производителей</a:t>
            </a:r>
            <a:r>
              <a:rPr lang="ru-RU" dirty="0"/>
              <a:t>, при подготовке электронного досье в соответствии с</a:t>
            </a:r>
            <a:r>
              <a:rPr lang="en-US" dirty="0"/>
              <a:t> </a:t>
            </a:r>
            <a:r>
              <a:rPr lang="ru-RU" dirty="0"/>
              <a:t>Требованиями, в XML-файл следует </a:t>
            </a:r>
            <a:r>
              <a:rPr lang="ru-RU" b="1" dirty="0"/>
              <a:t>добавить узел </a:t>
            </a:r>
            <a:r>
              <a:rPr lang="ru-RU" b="1" dirty="0" err="1"/>
              <a:t>DrugAttributeEnumText</a:t>
            </a:r>
            <a:r>
              <a:rPr lang="ru-RU" b="1" dirty="0"/>
              <a:t> с</a:t>
            </a:r>
            <a:r>
              <a:rPr lang="en-US" b="1" dirty="0"/>
              <a:t> </a:t>
            </a:r>
            <a:r>
              <a:rPr lang="ru-RU" b="1" dirty="0"/>
              <a:t>атрибутом </a:t>
            </a:r>
            <a:r>
              <a:rPr lang="en-US" b="1" dirty="0" err="1"/>
              <a:t>AttributeKindName</a:t>
            </a:r>
            <a:r>
              <a:rPr lang="en-US" b="1" dirty="0"/>
              <a:t>=“API”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b="1" dirty="0"/>
              <a:t>текстом, содержащим "</a:t>
            </a:r>
            <a:r>
              <a:rPr lang="en-US" b="1" dirty="0" err="1"/>
              <a:t>xxxx</a:t>
            </a:r>
            <a:r>
              <a:rPr lang="en-US" b="1" dirty="0"/>
              <a:t>, </a:t>
            </a:r>
            <a:r>
              <a:rPr lang="en-US" b="1" dirty="0" err="1"/>
              <a:t>yyyy</a:t>
            </a:r>
            <a:r>
              <a:rPr lang="en-US" b="1" dirty="0"/>
              <a:t>", </a:t>
            </a:r>
            <a:r>
              <a:rPr lang="ru-RU" b="1" dirty="0"/>
              <a:t>где </a:t>
            </a:r>
            <a:r>
              <a:rPr lang="en-US" b="1" dirty="0" err="1"/>
              <a:t>xxxx</a:t>
            </a:r>
            <a:r>
              <a:rPr lang="en-US" b="1" dirty="0"/>
              <a:t> </a:t>
            </a:r>
            <a:r>
              <a:rPr lang="ru-RU" b="1" dirty="0"/>
              <a:t>название АФС, а </a:t>
            </a:r>
            <a:r>
              <a:rPr lang="ru-RU" b="1" dirty="0" err="1"/>
              <a:t>yyyy</a:t>
            </a:r>
            <a:r>
              <a:rPr lang="ru-RU" b="1" dirty="0"/>
              <a:t> наименование её производителя</a:t>
            </a:r>
            <a:r>
              <a:rPr lang="ru-RU" dirty="0"/>
              <a:t> в целях </a:t>
            </a:r>
            <a:r>
              <a:rPr lang="ru-RU" i="1" dirty="0"/>
              <a:t>идентификации</a:t>
            </a:r>
            <a:r>
              <a:rPr lang="en-US" i="1" dirty="0"/>
              <a:t> </a:t>
            </a:r>
            <a:r>
              <a:rPr lang="ru-RU" i="1" dirty="0"/>
              <a:t>документов </a:t>
            </a:r>
            <a:r>
              <a:rPr lang="ru-RU" i="1" dirty="0" err="1"/>
              <a:t>эОТД</a:t>
            </a:r>
            <a:r>
              <a:rPr lang="ru-RU" i="1" dirty="0"/>
              <a:t> в отношении каждой фармацевтической субстанции </a:t>
            </a:r>
            <a:r>
              <a:rPr lang="ru-RU" dirty="0"/>
              <a:t>в рамках</a:t>
            </a:r>
            <a:r>
              <a:rPr lang="en-US" dirty="0"/>
              <a:t> </a:t>
            </a:r>
            <a:r>
              <a:rPr lang="ru-RU" dirty="0"/>
              <a:t>данного регистрационного досье.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&lt;</a:t>
            </a:r>
            <a:r>
              <a:rPr lang="en-US" b="1" dirty="0" err="1"/>
              <a:t>hcsdo:DrugAttributeEnumText</a:t>
            </a:r>
            <a:r>
              <a:rPr lang="en-US" b="1" dirty="0"/>
              <a:t> </a:t>
            </a:r>
            <a:r>
              <a:rPr lang="en-US" b="1" dirty="0" err="1"/>
              <a:t>AttributeKindName</a:t>
            </a:r>
            <a:r>
              <a:rPr lang="en-US" b="1" dirty="0"/>
              <a:t>="API"&gt;</a:t>
            </a:r>
            <a:r>
              <a:rPr lang="ru-RU" b="1" dirty="0"/>
              <a:t>Название АФС, Производитель&lt;/</a:t>
            </a:r>
            <a:r>
              <a:rPr lang="en-US" b="1" dirty="0" err="1"/>
              <a:t>hcsdo:DrugAttributeEnumText</a:t>
            </a:r>
            <a:r>
              <a:rPr lang="en-US" b="1" dirty="0"/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84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7C14-E156-4C74-8318-5B6F164F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635080" cy="85360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dirty="0"/>
              <a:t>О компании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E1D02-3EC7-4938-8C6E-852F6730F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059582"/>
            <a:ext cx="7128792" cy="38164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90000"/>
              </a:lnSpc>
            </a:pPr>
            <a:r>
              <a:rPr lang="ru-RU" dirty="0"/>
              <a:t>Компания основана в 2016 году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dirty="0"/>
              <a:t>Основной офис – Екатеринбург, Российская Федерация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dirty="0"/>
              <a:t>86 сотрудников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dirty="0"/>
              <a:t>Более 2300 проектов для разных этапов жизненного цикла лекарственных средств и медицинских изделий – от идеи до регистрации и </a:t>
            </a:r>
            <a:r>
              <a:rPr lang="ru-RU" dirty="0" err="1"/>
              <a:t>постмаркетинговых</a:t>
            </a:r>
            <a:r>
              <a:rPr lang="ru-RU" dirty="0"/>
              <a:t> активностей</a:t>
            </a:r>
            <a:endParaRPr lang="en-US" dirty="0"/>
          </a:p>
          <a:p>
            <a:pPr marL="457200" indent="-457200" algn="just">
              <a:lnSpc>
                <a:spcPct val="90000"/>
              </a:lnSpc>
            </a:pPr>
            <a:r>
              <a:rPr lang="ru-RU" dirty="0"/>
              <a:t>Более 100 клиентов в России и СНГ, включая крупные международные </a:t>
            </a:r>
            <a:r>
              <a:rPr lang="ru-RU" i="1" dirty="0"/>
              <a:t>(</a:t>
            </a:r>
            <a:r>
              <a:rPr lang="en-US" i="1" dirty="0"/>
              <a:t>Pfizer, AstraZeneca, Merck, GSK/</a:t>
            </a:r>
            <a:r>
              <a:rPr lang="en-US" i="1" dirty="0" err="1"/>
              <a:t>Haleon</a:t>
            </a:r>
            <a:r>
              <a:rPr lang="en-US" i="1" dirty="0"/>
              <a:t>, Pierre Fabre, Bayer, Takeda, </a:t>
            </a:r>
            <a:r>
              <a:rPr lang="en-US" i="1" dirty="0" err="1"/>
              <a:t>Stada</a:t>
            </a:r>
            <a:r>
              <a:rPr lang="en-US" i="1" dirty="0"/>
              <a:t>, Gilead, Berlin-</a:t>
            </a:r>
            <a:r>
              <a:rPr lang="en-US" i="1" dirty="0" err="1"/>
              <a:t>Chemie</a:t>
            </a:r>
            <a:r>
              <a:rPr lang="en-US" i="1" dirty="0"/>
              <a:t>, MSD</a:t>
            </a:r>
            <a:r>
              <a:rPr lang="ru-RU" i="1" dirty="0"/>
              <a:t>/</a:t>
            </a:r>
            <a:r>
              <a:rPr lang="en-US" i="1" dirty="0"/>
              <a:t>Organon, Takeda, </a:t>
            </a:r>
            <a:r>
              <a:rPr lang="en-US" i="1" dirty="0" err="1"/>
              <a:t>Stada</a:t>
            </a:r>
            <a:r>
              <a:rPr lang="en-US" i="1" dirty="0"/>
              <a:t>, Gilead </a:t>
            </a:r>
            <a:r>
              <a:rPr lang="ru-RU" i="1" dirty="0"/>
              <a:t>и др.</a:t>
            </a:r>
            <a:r>
              <a:rPr lang="en-US" i="1" dirty="0"/>
              <a:t>)</a:t>
            </a:r>
            <a:r>
              <a:rPr lang="en-US" dirty="0"/>
              <a:t> </a:t>
            </a:r>
            <a:r>
              <a:rPr lang="ru-RU" dirty="0"/>
              <a:t>и локальные </a:t>
            </a:r>
            <a:r>
              <a:rPr lang="en-US" i="1" dirty="0"/>
              <a:t>(</a:t>
            </a:r>
            <a:r>
              <a:rPr lang="ru-RU" i="1" dirty="0"/>
              <a:t>Р-Фарм</a:t>
            </a:r>
            <a:r>
              <a:rPr lang="en-US" i="1" dirty="0"/>
              <a:t>, </a:t>
            </a:r>
            <a:r>
              <a:rPr lang="ru-RU" i="1" dirty="0"/>
              <a:t>Микроген, Акрихин, </a:t>
            </a:r>
            <a:r>
              <a:rPr lang="ru-RU" i="1" dirty="0" err="1"/>
              <a:t>Герофарм</a:t>
            </a:r>
            <a:r>
              <a:rPr lang="en-US" i="1" dirty="0"/>
              <a:t>, </a:t>
            </a:r>
            <a:r>
              <a:rPr lang="ru-RU" i="1" dirty="0"/>
              <a:t>группа </a:t>
            </a:r>
            <a:r>
              <a:rPr lang="ru-RU" i="1" dirty="0" err="1"/>
              <a:t>Биннофарм</a:t>
            </a:r>
            <a:r>
              <a:rPr lang="en-US" i="1" dirty="0"/>
              <a:t>, </a:t>
            </a:r>
            <a:r>
              <a:rPr lang="ru-RU" i="1" dirty="0"/>
              <a:t>Валента Фарм</a:t>
            </a:r>
            <a:r>
              <a:rPr lang="en-US" i="1" dirty="0"/>
              <a:t>, </a:t>
            </a:r>
            <a:r>
              <a:rPr lang="ru-RU" i="1" dirty="0"/>
              <a:t>Санто, </a:t>
            </a:r>
            <a:r>
              <a:rPr lang="ru-RU" i="1" dirty="0" err="1"/>
              <a:t>Минскинтеркапс</a:t>
            </a:r>
            <a:r>
              <a:rPr lang="ru-RU" i="1" dirty="0"/>
              <a:t>, Юрия-Фарм и др.</a:t>
            </a:r>
            <a:r>
              <a:rPr lang="en-US" i="1" dirty="0"/>
              <a:t>)</a:t>
            </a:r>
            <a:r>
              <a:rPr lang="en-US" dirty="0"/>
              <a:t> </a:t>
            </a:r>
            <a:r>
              <a:rPr lang="ru-RU" dirty="0"/>
              <a:t>фармацевтические компании и КИО</a:t>
            </a:r>
            <a:endParaRPr lang="en-US" dirty="0"/>
          </a:p>
        </p:txBody>
      </p:sp>
      <p:pic>
        <p:nvPicPr>
          <p:cNvPr id="1026" name="Picture 2" descr="ÐÐ°ÑÑÐ¸Ð½ÐºÐ¸ Ð¿Ð¾ Ð·Ð°Ð¿ÑÐ¾ÑÑ company overview">
            <a:extLst>
              <a:ext uri="{FF2B5EF4-FFF2-40B4-BE49-F238E27FC236}">
                <a16:creationId xmlns:a16="http://schemas.microsoft.com/office/drawing/2014/main" id="{6CFFE041-3D48-4AA6-8F84-122F4AC03C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1751" y="1059583"/>
            <a:ext cx="1584176" cy="158417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6475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i="1" dirty="0"/>
              <a:t>Формирование </a:t>
            </a:r>
            <a:r>
              <a:rPr lang="ru-RU" sz="3200" i="1" dirty="0" err="1"/>
              <a:t>эОТД</a:t>
            </a:r>
            <a:r>
              <a:rPr lang="ru-RU" sz="3200" i="1" dirty="0"/>
              <a:t> досье (подготовка)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47200"/>
              </p:ext>
            </p:extLst>
          </p:nvPr>
        </p:nvGraphicFramePr>
        <p:xfrm>
          <a:off x="755576" y="987574"/>
          <a:ext cx="6910859" cy="3790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98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koshechkin\Pictures\Без названия (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855" y="3852289"/>
            <a:ext cx="1746145" cy="12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/>
              <a:t>Формирование </a:t>
            </a:r>
            <a:r>
              <a:rPr lang="ru-RU" i="1" dirty="0" err="1"/>
              <a:t>эОТД</a:t>
            </a:r>
            <a:r>
              <a:rPr lang="ru-RU" i="1" dirty="0"/>
              <a:t> досье (формирование)</a:t>
            </a:r>
            <a:endParaRPr lang="ru-RU" sz="4800" b="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824103"/>
              </p:ext>
            </p:extLst>
          </p:nvPr>
        </p:nvGraphicFramePr>
        <p:xfrm>
          <a:off x="755576" y="1145307"/>
          <a:ext cx="6910859" cy="363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5" descr="ÐÐ°ÑÑÐ¸Ð½ÐºÐ¸ Ð¿Ð¾ Ð·Ð°Ð¿ÑÐ¾ÑÑ XML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68088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Валидация досье при формировании досье в ПО  для создания </a:t>
            </a:r>
            <a:r>
              <a:rPr lang="ru-RU" dirty="0" err="1"/>
              <a:t>эОТД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Соответствие схеме </a:t>
            </a:r>
            <a:r>
              <a:rPr lang="en-US" dirty="0"/>
              <a:t>XSD R.022 </a:t>
            </a:r>
            <a:r>
              <a:rPr lang="ru-RU" dirty="0"/>
              <a:t>Версия</a:t>
            </a:r>
            <a:r>
              <a:rPr lang="en-US" dirty="0"/>
              <a:t> </a:t>
            </a:r>
            <a:r>
              <a:rPr lang="ru-RU" dirty="0"/>
              <a:t>1.0.0 или 1.1.0</a:t>
            </a:r>
            <a:endParaRPr lang="en-US" dirty="0"/>
          </a:p>
          <a:p>
            <a:r>
              <a:rPr lang="ru-RU" dirty="0"/>
              <a:t>Соответствие перечня модулей выбранной процедуре</a:t>
            </a:r>
          </a:p>
          <a:p>
            <a:r>
              <a:rPr lang="ru-RU" dirty="0"/>
              <a:t>Соответствие перечня загруженных документов выбранному препарату (опционально)</a:t>
            </a:r>
            <a:endParaRPr lang="en-US" dirty="0"/>
          </a:p>
          <a:p>
            <a:r>
              <a:rPr lang="ru-RU" dirty="0"/>
              <a:t>Порядковый номер досье (последовательности)</a:t>
            </a:r>
          </a:p>
          <a:p>
            <a:r>
              <a:rPr lang="ru-RU" dirty="0"/>
              <a:t>Коды электронных документов в составе досье </a:t>
            </a:r>
          </a:p>
          <a:p>
            <a:r>
              <a:rPr lang="ru-RU" dirty="0"/>
              <a:t>Формат файлов электронных документов (</a:t>
            </a:r>
            <a:r>
              <a:rPr lang="en-US" dirty="0"/>
              <a:t>pdf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Отсутствие поврежденных файлов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58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koshechkin\Pictures\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244" y="1706408"/>
            <a:ext cx="1019696" cy="10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Подача досье на электронном носителе</a:t>
            </a: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744806" y="4085367"/>
            <a:ext cx="516704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2452499" y="1141244"/>
            <a:ext cx="37211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Заявление, электронный носитель с эОТД в XML</a:t>
            </a:r>
          </a:p>
          <a:p>
            <a:r>
              <a:rPr lang="ru-RU" sz="1350" dirty="0"/>
              <a:t>В регуляторный орган (например, МЗ РФ)</a:t>
            </a:r>
          </a:p>
        </p:txBody>
      </p:sp>
      <p:sp>
        <p:nvSpPr>
          <p:cNvPr id="10" name="Развернутая стрелка 9"/>
          <p:cNvSpPr/>
          <p:nvPr/>
        </p:nvSpPr>
        <p:spPr>
          <a:xfrm rot="5400000">
            <a:off x="6076982" y="1985137"/>
            <a:ext cx="1796569" cy="1674185"/>
          </a:xfrm>
          <a:prstGeom prst="uturnArrow">
            <a:avLst>
              <a:gd name="adj1" fmla="val 6623"/>
              <a:gd name="adj2" fmla="val 9619"/>
              <a:gd name="adj3" fmla="val 18413"/>
              <a:gd name="adj4" fmla="val 39156"/>
              <a:gd name="adj5" fmla="val 47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0917" y="2506951"/>
            <a:ext cx="17213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Присвоение номера</a:t>
            </a:r>
          </a:p>
          <a:p>
            <a:pPr algn="ctr"/>
            <a:r>
              <a:rPr lang="ru-RU" sz="1350" b="1" dirty="0"/>
              <a:t>Входящего ЕЭК + МЗ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2905" y="3371929"/>
            <a:ext cx="1782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ВАЛИДАЦИЯ</a:t>
            </a: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4268254" y="3423213"/>
            <a:ext cx="864096" cy="289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126" name="Picture 6" descr="C:\Users\koshechkin\Pictures\item_26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523" y="1706882"/>
            <a:ext cx="1249122" cy="7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26811" y="3714424"/>
            <a:ext cx="2994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В экспертном учреждении (для МЗ РФ)</a:t>
            </a:r>
          </a:p>
        </p:txBody>
      </p:sp>
      <p:sp>
        <p:nvSpPr>
          <p:cNvPr id="16" name="Плюс 15"/>
          <p:cNvSpPr/>
          <p:nvPr/>
        </p:nvSpPr>
        <p:spPr>
          <a:xfrm>
            <a:off x="2658180" y="1926409"/>
            <a:ext cx="270030" cy="2898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t="19411" r="26020" b="3505"/>
          <a:stretch/>
        </p:blipFill>
        <p:spPr bwMode="auto">
          <a:xfrm>
            <a:off x="1419763" y="1383618"/>
            <a:ext cx="1019000" cy="12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люс 16"/>
          <p:cNvSpPr/>
          <p:nvPr/>
        </p:nvSpPr>
        <p:spPr>
          <a:xfrm>
            <a:off x="4247964" y="1902242"/>
            <a:ext cx="270030" cy="2898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TextBox 18"/>
          <p:cNvSpPr txBox="1"/>
          <p:nvPr/>
        </p:nvSpPr>
        <p:spPr>
          <a:xfrm>
            <a:off x="4695752" y="4569972"/>
            <a:ext cx="26148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Запрос в случае наличия ошибок</a:t>
            </a:r>
            <a:endParaRPr lang="ru-RU" sz="13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83146" y="3418095"/>
            <a:ext cx="163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ЭКСПЕРТИЗА</a:t>
            </a:r>
          </a:p>
        </p:txBody>
      </p:sp>
      <p:sp>
        <p:nvSpPr>
          <p:cNvPr id="21" name="Развернутая стрелка 20"/>
          <p:cNvSpPr/>
          <p:nvPr/>
        </p:nvSpPr>
        <p:spPr>
          <a:xfrm rot="5400000" flipV="1">
            <a:off x="1330126" y="3575532"/>
            <a:ext cx="1198274" cy="1094404"/>
          </a:xfrm>
          <a:prstGeom prst="uturnArrow">
            <a:avLst>
              <a:gd name="adj1" fmla="val 6623"/>
              <a:gd name="adj2" fmla="val 9619"/>
              <a:gd name="adj3" fmla="val 18413"/>
              <a:gd name="adj4" fmla="val 39156"/>
              <a:gd name="adj5" fmla="val 47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1085" y="4454556"/>
            <a:ext cx="19728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РЕГИСТРАЦИЯ…</a:t>
            </a:r>
          </a:p>
        </p:txBody>
      </p:sp>
    </p:spTree>
    <p:extLst>
      <p:ext uri="{BB962C8B-B14F-4D97-AF65-F5344CB8AC3E}">
        <p14:creationId xmlns:p14="http://schemas.microsoft.com/office/powerpoint/2010/main" val="173627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Спецификации и стандарты</a:t>
            </a:r>
            <a:br>
              <a:rPr lang="ru-RU" dirty="0"/>
            </a:br>
            <a:r>
              <a:rPr lang="ru-RU" sz="1500" i="1" dirty="0"/>
              <a:t>Требования к электронному виду документов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5646" y="1383618"/>
            <a:ext cx="6172200" cy="303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676" y="4677984"/>
            <a:ext cx="4524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Требования к электронному виду документов определены</a:t>
            </a:r>
          </a:p>
        </p:txBody>
      </p:sp>
    </p:spTree>
    <p:extLst>
      <p:ext uri="{BB962C8B-B14F-4D97-AF65-F5344CB8AC3E}">
        <p14:creationId xmlns:p14="http://schemas.microsoft.com/office/powerpoint/2010/main" val="3358833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B705C-A55D-4D48-89DE-BBCF6D00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Ключевые аспекты формата </a:t>
            </a:r>
            <a:r>
              <a:rPr lang="en-US" dirty="0"/>
              <a:t>XML</a:t>
            </a:r>
            <a:r>
              <a:rPr lang="ru-RU" dirty="0"/>
              <a:t> в </a:t>
            </a:r>
            <a:r>
              <a:rPr lang="ru-RU" dirty="0" err="1"/>
              <a:t>эОТД</a:t>
            </a:r>
            <a:r>
              <a:rPr lang="ru-RU" dirty="0"/>
              <a:t> ЕАЭС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59272-FB9F-4BA4-880D-36492D4E2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00150"/>
            <a:ext cx="8928992" cy="381987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Формат </a:t>
            </a:r>
            <a:r>
              <a:rPr lang="en-US" dirty="0"/>
              <a:t>XML</a:t>
            </a:r>
            <a:r>
              <a:rPr lang="ru-RU" dirty="0"/>
              <a:t> – не только транспортный формат регистрационного досье, это </a:t>
            </a:r>
            <a:r>
              <a:rPr lang="ru-RU" b="1" i="1" dirty="0"/>
              <a:t>инструмент поддержания непрерывности жизненного цикла досье</a:t>
            </a:r>
            <a:r>
              <a:rPr lang="ru-RU" dirty="0"/>
              <a:t>:</a:t>
            </a:r>
          </a:p>
          <a:p>
            <a:pPr lvl="1" algn="just"/>
            <a:r>
              <a:rPr lang="ru-RU" dirty="0"/>
              <a:t>Версионирование подачи (исходная 0000)</a:t>
            </a:r>
          </a:p>
          <a:p>
            <a:pPr lvl="1" algn="just"/>
            <a:r>
              <a:rPr lang="ru-RU" dirty="0"/>
              <a:t>Уникальность идентификационного кода документа </a:t>
            </a:r>
            <a:r>
              <a:rPr lang="ru-RU" i="1" dirty="0"/>
              <a:t>(вне зависимости от версии классификатора)</a:t>
            </a:r>
          </a:p>
          <a:p>
            <a:pPr lvl="1" algn="just"/>
            <a:r>
              <a:rPr lang="ru-RU" dirty="0"/>
              <a:t>Возможность указания типа действия с конкретным документом при каждой итерации</a:t>
            </a:r>
          </a:p>
          <a:p>
            <a:pPr algn="just"/>
            <a:r>
              <a:rPr lang="ru-RU" i="1" dirty="0"/>
              <a:t>Создание ТОЛЬКО набора документов в формате </a:t>
            </a:r>
            <a:r>
              <a:rPr lang="en-US" i="1" dirty="0"/>
              <a:t>XML</a:t>
            </a:r>
            <a:r>
              <a:rPr lang="ru-RU" i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не является полноценным инструментом поддержания жизненного цикла</a:t>
            </a:r>
            <a:r>
              <a:rPr lang="ru-RU" dirty="0"/>
              <a:t> – для работы с досье должна быть </a:t>
            </a:r>
            <a:r>
              <a:rPr lang="ru-RU" b="1" dirty="0"/>
              <a:t>внедрена система отслеживания изменений и поддержания целостности  системы подач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412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492AE-6B5F-440A-AD66-E2726BE7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Спецификация </a:t>
            </a:r>
            <a:r>
              <a:rPr lang="en-US" dirty="0"/>
              <a:t>XML</a:t>
            </a:r>
            <a:r>
              <a:rPr lang="ru-RU" dirty="0"/>
              <a:t> для </a:t>
            </a:r>
            <a:r>
              <a:rPr lang="ru-RU" dirty="0" err="1"/>
              <a:t>эОТД</a:t>
            </a:r>
            <a:r>
              <a:rPr lang="ru-RU" dirty="0"/>
              <a:t> ЕАЭС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EFFE097-D829-498C-8E26-28CEA1904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9582"/>
            <a:ext cx="8579296" cy="353504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Структура документа в электронном виде </a:t>
            </a:r>
            <a:r>
              <a:rPr lang="ru-RU" b="1" i="1" dirty="0"/>
              <a:t>«Сведения регистрационного дела или</a:t>
            </a:r>
            <a:r>
              <a:rPr lang="en-US" b="1" i="1" dirty="0"/>
              <a:t> </a:t>
            </a:r>
            <a:r>
              <a:rPr lang="ru-RU" b="1" i="1" dirty="0"/>
              <a:t>регистрационного досье лекарственного препарата» (R.022)</a:t>
            </a:r>
            <a:r>
              <a:rPr lang="ru-RU" dirty="0"/>
              <a:t> предназначена для</a:t>
            </a:r>
            <a:r>
              <a:rPr lang="en-US" dirty="0"/>
              <a:t> </a:t>
            </a:r>
            <a:r>
              <a:rPr lang="ru-RU" dirty="0"/>
              <a:t>представления в электронном виде документов регистрационного дела или</a:t>
            </a:r>
            <a:r>
              <a:rPr lang="en-US" dirty="0"/>
              <a:t> </a:t>
            </a:r>
            <a:r>
              <a:rPr lang="ru-RU" dirty="0"/>
              <a:t>регистрационного досье лекарственного препарата в соответствии с приложениями № 4 и</a:t>
            </a:r>
            <a:r>
              <a:rPr lang="en-US" dirty="0"/>
              <a:t> </a:t>
            </a:r>
            <a:r>
              <a:rPr lang="ru-RU" dirty="0"/>
              <a:t>5 к Правилам регистрации</a:t>
            </a:r>
          </a:p>
          <a:p>
            <a:pPr algn="just"/>
            <a:r>
              <a:rPr lang="ru-RU" dirty="0"/>
              <a:t>Каждый документ в рамках подачи в структуре </a:t>
            </a:r>
            <a:r>
              <a:rPr lang="en-US" dirty="0"/>
              <a:t>R.022</a:t>
            </a:r>
            <a:r>
              <a:rPr lang="ru-RU" dirty="0"/>
              <a:t> </a:t>
            </a:r>
            <a:r>
              <a:rPr lang="ru-RU" b="1" dirty="0"/>
              <a:t>должен быть</a:t>
            </a:r>
            <a:r>
              <a:rPr lang="ru-RU" dirty="0"/>
              <a:t> </a:t>
            </a:r>
            <a:r>
              <a:rPr lang="ru-RU" b="1" dirty="0"/>
              <a:t>идентифицирован уникальным кодом</a:t>
            </a:r>
            <a:r>
              <a:rPr lang="ru-RU" dirty="0"/>
              <a:t> в соответствии с утвержденными классификаторами:</a:t>
            </a:r>
          </a:p>
          <a:p>
            <a:pPr lvl="1" algn="just"/>
            <a:r>
              <a:rPr lang="ru-RU" b="1" dirty="0"/>
              <a:t>Классификатор видов документов регистрационного дела</a:t>
            </a:r>
            <a:r>
              <a:rPr lang="ru-RU" dirty="0"/>
              <a:t> лекарственного препарата</a:t>
            </a:r>
          </a:p>
          <a:p>
            <a:pPr lvl="1" algn="just"/>
            <a:r>
              <a:rPr lang="ru-RU" b="1" dirty="0"/>
              <a:t>Классификатор видов документов регистрационного досье</a:t>
            </a:r>
            <a:r>
              <a:rPr lang="ru-RU" dirty="0"/>
              <a:t> лекарственного препарата</a:t>
            </a:r>
          </a:p>
        </p:txBody>
      </p:sp>
    </p:spTree>
    <p:extLst>
      <p:ext uri="{BB962C8B-B14F-4D97-AF65-F5344CB8AC3E}">
        <p14:creationId xmlns:p14="http://schemas.microsoft.com/office/powerpoint/2010/main" val="382286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21391-7565-4BB3-86FF-955E6D48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Жизненный цикл электронного досье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75C3B-AAA8-40CC-AE7F-60286939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131590"/>
            <a:ext cx="8651304" cy="38884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Формат регистрационного досье в виде электронного документа R.022. позволяет не только детализировать разделы досье с учетом сложности препарата, </a:t>
            </a:r>
            <a:r>
              <a:rPr lang="ru-RU" b="1" i="1" u="sng" dirty="0"/>
              <a:t>но и отслеживать представляемые заявителем документы (файлы) досье</a:t>
            </a:r>
            <a:r>
              <a:rPr lang="ru-RU" dirty="0"/>
              <a:t>, так как содержит сведения о выполняемой над документом регистрационного досье операции согласно перечню значений (</a:t>
            </a:r>
            <a:r>
              <a:rPr lang="ru-RU" b="1" dirty="0" err="1"/>
              <a:t>new</a:t>
            </a:r>
            <a:r>
              <a:rPr lang="ru-RU" b="1" dirty="0"/>
              <a:t> - новый файл; </a:t>
            </a:r>
            <a:r>
              <a:rPr lang="ru-RU" b="1" dirty="0" err="1"/>
              <a:t>replace</a:t>
            </a:r>
            <a:r>
              <a:rPr lang="ru-RU" b="1" dirty="0"/>
              <a:t> - замена файла; </a:t>
            </a:r>
            <a:r>
              <a:rPr lang="ru-RU" b="1" dirty="0" err="1"/>
              <a:t>delete</a:t>
            </a:r>
            <a:r>
              <a:rPr lang="ru-RU" b="1" dirty="0"/>
              <a:t> - удаление файла</a:t>
            </a:r>
            <a:r>
              <a:rPr lang="ru-RU" dirty="0"/>
              <a:t>), </a:t>
            </a:r>
            <a:endParaRPr lang="en-US" dirty="0"/>
          </a:p>
          <a:p>
            <a:pPr algn="just"/>
            <a:r>
              <a:rPr lang="ru-RU" dirty="0"/>
              <a:t>сведения о каждом представлении досье в виде 4-х арабских цифр, </a:t>
            </a:r>
            <a:r>
              <a:rPr lang="ru-RU" u="sng" dirty="0"/>
              <a:t>для первичного представления досье</a:t>
            </a:r>
            <a:r>
              <a:rPr lang="ru-RU" dirty="0"/>
              <a:t> указывается «</a:t>
            </a:r>
            <a:r>
              <a:rPr lang="ru-RU" b="1" dirty="0"/>
              <a:t>0000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15178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21391-7565-4BB3-86FF-955E6D48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Жизненный цикл электронного досье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75C3B-AAA8-40CC-AE7F-60286939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131590"/>
            <a:ext cx="8651304" cy="38884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При предоставлении ответов на запросы (в дальнейшем – и при внесении изменений в регистрационные досье зарегистрированных лекарственных препаратов) все последующие версии предоставляются строго последовательно, т.е. в ответ на запрос предоставляется последовательность «0001», далее «0002», далее «0003» и т.д.</a:t>
            </a:r>
          </a:p>
          <a:p>
            <a:pPr algn="just"/>
            <a:r>
              <a:rPr lang="ru-RU" b="1" i="1" dirty="0"/>
              <a:t>Предоставление последовательностей вне порядковой нумерации, например: «0001», затем «0003» не допускается.</a:t>
            </a:r>
          </a:p>
          <a:p>
            <a:pPr algn="just"/>
            <a:r>
              <a:rPr lang="ru-RU" dirty="0"/>
              <a:t>В </a:t>
            </a:r>
            <a:r>
              <a:rPr lang="ru-RU" i="1" dirty="0"/>
              <a:t>ответ на запрос</a:t>
            </a:r>
            <a:r>
              <a:rPr lang="ru-RU" dirty="0"/>
              <a:t> </a:t>
            </a:r>
            <a:r>
              <a:rPr lang="ru-RU" u="sng" dirty="0"/>
              <a:t>(или в дальнейшем при внесении изменений в регистрационное досье)</a:t>
            </a:r>
            <a:r>
              <a:rPr lang="ru-RU" dirty="0"/>
              <a:t> предоставляется </a:t>
            </a:r>
            <a:r>
              <a:rPr lang="ru-RU" b="1" u="sng" dirty="0"/>
              <a:t>не измененная версия досье целиком, а документы (файлы), представляющие собой сведения (информацию)</a:t>
            </a:r>
            <a:r>
              <a:rPr lang="ru-RU" dirty="0"/>
              <a:t>, представляемые в ответ на запрос экспертного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196882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66CAE-5F99-4323-B693-177C2C00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05979"/>
            <a:ext cx="7056784" cy="853603"/>
          </a:xfrm>
        </p:spPr>
        <p:txBody>
          <a:bodyPr>
            <a:noAutofit/>
          </a:bodyPr>
          <a:lstStyle/>
          <a:p>
            <a:r>
              <a:rPr lang="ru-RU" dirty="0"/>
              <a:t>Обновление классификаторов – возможности и сложности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AF29C5B-16A7-4623-BA55-73EE49056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Ключевая особенность спецификации </a:t>
            </a:r>
            <a:r>
              <a:rPr lang="en-US" dirty="0"/>
              <a:t>XML</a:t>
            </a:r>
            <a:r>
              <a:rPr lang="ru-RU" dirty="0"/>
              <a:t> для </a:t>
            </a:r>
            <a:r>
              <a:rPr lang="ru-RU" dirty="0" err="1"/>
              <a:t>эОТД</a:t>
            </a:r>
            <a:r>
              <a:rPr lang="ru-RU" dirty="0"/>
              <a:t> ЕАЭС</a:t>
            </a:r>
            <a:r>
              <a:rPr lang="en-US" dirty="0"/>
              <a:t> – </a:t>
            </a:r>
            <a:r>
              <a:rPr lang="ru-RU" b="1" i="1" dirty="0"/>
              <a:t>сопоставление каждого документа уникальному коду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а не разделу досье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При обновлении классификаторов обеспечивается структурная целостность версий досье:</a:t>
            </a:r>
          </a:p>
          <a:p>
            <a:pPr lvl="1" algn="just"/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Перенос документа в другой раздел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</a:rPr>
              <a:t>сохраняется код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правильное размещение документа обеспечивается системами экспертного органа и системы поддержания жизненного цикла</a:t>
            </a:r>
          </a:p>
          <a:p>
            <a:pPr lvl="1"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Добавление нового типа документа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</a:rPr>
              <a:t>новый код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добавление в очередную версию досье в статусе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new</a:t>
            </a:r>
          </a:p>
          <a:p>
            <a:pPr lvl="1"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Удаление типа документа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– документ в очередной версии досье больше не будет использоваться (иначе возникнет ошибка при валидации)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lvl="1"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7C14-E156-4C74-8318-5B6F164F0B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dirty="0"/>
              <a:t>9 направлений деятельности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18F9CD3-A618-49D7-B97F-587B76FBFE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496" y="267494"/>
          <a:ext cx="9073008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69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C878B-9244-4714-8E71-B0CF0E0D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сбор документов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5DAA01-D941-4401-B855-671CF8080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004297"/>
            <a:ext cx="8136904" cy="41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84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F1DE3-0F1D-4CDF-A589-8CBD8307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документов досье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7300F1-F75C-4188-8164-32C8B0216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9044"/>
            <a:ext cx="91623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7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C8875-FA3B-4522-B3A1-A93B8E53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Автоматическое формирование подачи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FA78AC-71EB-498A-8CDD-CE5C0CFDE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9357"/>
            <a:ext cx="8229600" cy="22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97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F1DE3-0F1D-4CDF-A589-8CBD8307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Конвертация и выгрузка сведений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E68061-B885-4817-89AF-CD534316F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987574"/>
            <a:ext cx="6931641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35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F1DE3-0F1D-4CDF-A589-8CBD8307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Конвертация и выгрузка сведений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456D20A-347D-40F3-8657-8530AF903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987574"/>
            <a:ext cx="844700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00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A7800-21CF-4FE6-A752-9C8FAE21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Архив со сформированным досье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7C2E90-7744-408F-9B5D-23CD1C228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88" y="1068164"/>
            <a:ext cx="6408712" cy="40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07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dirty="0"/>
              <a:t>Транспорт досье в электронной форме</a:t>
            </a:r>
            <a:br>
              <a:rPr lang="ru-RU" dirty="0"/>
            </a:br>
            <a:r>
              <a:rPr lang="ru-RU" sz="1650" i="1" dirty="0"/>
              <a:t>Интегрированная информационная система ЕАЭС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3816" y="1491630"/>
            <a:ext cx="6726556" cy="34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74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21391-7565-4BB3-86FF-955E6D48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 и история изменений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75C3B-AAA8-40CC-AE7F-60286939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131590"/>
            <a:ext cx="8651304" cy="39604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 перспективе будет реализовано прямое взаимодействие между системами регулятора и системами формирования </a:t>
            </a:r>
            <a:r>
              <a:rPr lang="ru-RU" dirty="0" err="1"/>
              <a:t>эОТД</a:t>
            </a:r>
            <a:r>
              <a:rPr lang="ru-RU" dirty="0"/>
              <a:t> (передача </a:t>
            </a:r>
            <a:r>
              <a:rPr lang="en-US" dirty="0"/>
              <a:t>R.017</a:t>
            </a:r>
            <a:r>
              <a:rPr lang="ru-RU" dirty="0"/>
              <a:t> и </a:t>
            </a:r>
            <a:r>
              <a:rPr lang="en-US" dirty="0"/>
              <a:t>R.022</a:t>
            </a:r>
            <a:r>
              <a:rPr lang="ru-RU" dirty="0"/>
              <a:t>)</a:t>
            </a:r>
          </a:p>
          <a:p>
            <a:pPr algn="just"/>
            <a:r>
              <a:rPr lang="ru-RU" dirty="0"/>
              <a:t>В этом случае будет возможно фиксировать статусы подач и присвоение атрибутов (например, номер дела) в автоматическом режиме</a:t>
            </a:r>
          </a:p>
          <a:p>
            <a:pPr algn="just"/>
            <a:r>
              <a:rPr lang="ru-RU" dirty="0"/>
              <a:t>Текущая реализация – указание статуса подачи и ее атрибутов в ручном режиме </a:t>
            </a:r>
            <a:r>
              <a:rPr lang="ru-RU" b="1" i="1" dirty="0"/>
              <a:t>(критически важно для формирования последующих подач)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007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21391-7565-4BB3-86FF-955E6D48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75C3B-AAA8-40CC-AE7F-60286939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131590"/>
            <a:ext cx="8784976" cy="39604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На текущий момент </a:t>
            </a:r>
            <a:r>
              <a:rPr lang="ru-RU" b="1" dirty="0">
                <a:solidFill>
                  <a:schemeClr val="accent5"/>
                </a:solidFill>
              </a:rPr>
              <a:t>полностью электронный документооборот реализован не в полной мере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Быстрое развитие информационных систем ЕАЭС дает надежду на то, что мы к этому все-таки придем!</a:t>
            </a:r>
          </a:p>
          <a:p>
            <a:pPr algn="just"/>
            <a:r>
              <a:rPr lang="ru-RU" dirty="0"/>
              <a:t>Подготовка регистрационного досье к подаче в рамках ЕАЭС – </a:t>
            </a:r>
            <a:r>
              <a:rPr lang="ru-RU" b="1" dirty="0"/>
              <a:t>сложный, многофакторный процесс, требующий проработки и согласования данных во всех модулях </a:t>
            </a:r>
          </a:p>
          <a:p>
            <a:pPr algn="just"/>
            <a:r>
              <a:rPr lang="ru-RU" b="1" dirty="0"/>
              <a:t>Система поддержки электронного регистрационного досье </a:t>
            </a:r>
            <a:r>
              <a:rPr lang="ru-RU" dirty="0"/>
              <a:t>должна обеспечивать </a:t>
            </a:r>
            <a:r>
              <a:rPr lang="ru-RU" b="1" i="1" dirty="0"/>
              <a:t>как первичное создание полного досье</a:t>
            </a:r>
            <a:r>
              <a:rPr lang="ru-RU" dirty="0"/>
              <a:t>, так и </a:t>
            </a:r>
            <a:r>
              <a:rPr lang="ru-RU" b="1" u="sng" dirty="0"/>
              <a:t>целостность всей истории досье в рамках жизненного цикла препарата</a:t>
            </a:r>
          </a:p>
        </p:txBody>
      </p:sp>
    </p:spTree>
    <p:extLst>
      <p:ext uri="{BB962C8B-B14F-4D97-AF65-F5344CB8AC3E}">
        <p14:creationId xmlns:p14="http://schemas.microsoft.com/office/powerpoint/2010/main" val="1757243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686FE93B-18F6-4FC7-BCE6-E1E760B7FA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Вопросы? Комментарии? Критика?</a:t>
            </a:r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FE32855-319E-4CB3-AF6C-B56D1E08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9311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company expertise">
            <a:extLst>
              <a:ext uri="{FF2B5EF4-FFF2-40B4-BE49-F238E27FC236}">
                <a16:creationId xmlns:a16="http://schemas.microsoft.com/office/drawing/2014/main" id="{7A0783AD-4387-4B06-8829-54A201A512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58" y="1064427"/>
            <a:ext cx="1923099" cy="11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7C14-E156-4C74-8318-5B6F164F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635080" cy="85360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dirty="0"/>
              <a:t>Наш опыт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E1D02-3EC7-4938-8C6E-852F6730F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059581"/>
            <a:ext cx="7488832" cy="403244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0" indent="-457200" algn="just">
              <a:lnSpc>
                <a:spcPct val="90000"/>
              </a:lnSpc>
            </a:pPr>
            <a:r>
              <a:rPr lang="ru-RU" sz="1800" dirty="0"/>
              <a:t>Опыт в проектах включает </a:t>
            </a:r>
            <a:r>
              <a:rPr lang="ru-RU" sz="1800" b="1" dirty="0"/>
              <a:t>более </a:t>
            </a:r>
            <a:r>
              <a:rPr lang="en-US" sz="1800" b="1" dirty="0"/>
              <a:t>6</a:t>
            </a:r>
            <a:r>
              <a:rPr lang="ru-RU" sz="1800" b="1" dirty="0"/>
              <a:t>00 МНН </a:t>
            </a:r>
            <a:r>
              <a:rPr lang="ru-RU" sz="1800" dirty="0"/>
              <a:t>и </a:t>
            </a:r>
            <a:r>
              <a:rPr lang="ru-RU" sz="1800" b="1" dirty="0"/>
              <a:t>более </a:t>
            </a:r>
            <a:r>
              <a:rPr lang="en-US" sz="1800" b="1" dirty="0"/>
              <a:t>7</a:t>
            </a:r>
            <a:r>
              <a:rPr lang="ru-RU" sz="1800" b="1" dirty="0"/>
              <a:t>0 видов медицинских изделий</a:t>
            </a:r>
            <a:r>
              <a:rPr lang="ru-RU" sz="1800" dirty="0"/>
              <a:t> во всех возможных терапевтических направлениях</a:t>
            </a:r>
            <a:endParaRPr lang="ru-RU" sz="1800" b="1" dirty="0"/>
          </a:p>
          <a:p>
            <a:pPr marL="457200" indent="-457200" algn="just">
              <a:lnSpc>
                <a:spcPct val="90000"/>
              </a:lnSpc>
            </a:pPr>
            <a:r>
              <a:rPr lang="ru-RU" sz="1800" b="1" dirty="0"/>
              <a:t>Разработано более 3500 разделов</a:t>
            </a:r>
            <a:r>
              <a:rPr lang="ru-RU" sz="1800" dirty="0"/>
              <a:t> общего технического документа в формате ЕАЭС</a:t>
            </a:r>
            <a:endParaRPr lang="ru-RU" sz="1800" i="1" dirty="0"/>
          </a:p>
          <a:p>
            <a:pPr marL="457200" indent="-457200" algn="just">
              <a:lnSpc>
                <a:spcPct val="90000"/>
              </a:lnSpc>
            </a:pPr>
            <a:r>
              <a:rPr lang="ru-RU" sz="1800" b="1" dirty="0"/>
              <a:t>Более 250</a:t>
            </a:r>
            <a:r>
              <a:rPr lang="ru-RU" sz="1800" dirty="0"/>
              <a:t> пользовательских тестирований листка-вкладыша для ЕАЭС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1800" b="1" dirty="0"/>
              <a:t>Более 100 электронных ИРК (</a:t>
            </a:r>
            <a:r>
              <a:rPr lang="ru-RU" sz="1800" b="1" i="1" dirty="0"/>
              <a:t>более 600</a:t>
            </a:r>
            <a:r>
              <a:rPr lang="en-US" sz="1800" b="1" i="1" dirty="0"/>
              <a:t> </a:t>
            </a:r>
            <a:r>
              <a:rPr lang="ru-RU" sz="1800" b="1" i="1" dirty="0"/>
              <a:t>клинических центров, более 50 тысяч участников исследования)</a:t>
            </a:r>
            <a:endParaRPr lang="en-US" sz="1800" b="1" i="1" dirty="0"/>
          </a:p>
          <a:p>
            <a:pPr marL="457200" indent="-457200" algn="just">
              <a:lnSpc>
                <a:spcPct val="90000"/>
              </a:lnSpc>
            </a:pPr>
            <a:r>
              <a:rPr lang="ru-RU" sz="1800" b="1" dirty="0"/>
              <a:t>Более 1200 документов в составе клинического досье</a:t>
            </a:r>
            <a:r>
              <a:rPr lang="ru-RU" sz="1800" dirty="0"/>
              <a:t> созданы и успешно поданы в регуляторные органы Армении, Беларуси, Вьетнама, Грузии, Казахстана, Молдовы, России, Таджикистана, Узбекистана и Украины)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1800" b="1" dirty="0"/>
              <a:t>154 отчета по результатам исследования</a:t>
            </a:r>
            <a:r>
              <a:rPr lang="ru-RU" sz="1800" dirty="0"/>
              <a:t> успешно поданы с целью регистрации препаратов в Беларуси, Казахстане, России и Украине</a:t>
            </a:r>
            <a:endParaRPr lang="ru-RU" sz="1800" b="1" dirty="0"/>
          </a:p>
          <a:p>
            <a:pPr marL="457200" indent="-457200" algn="just">
              <a:lnSpc>
                <a:spcPct val="90000"/>
              </a:lnSpc>
            </a:pPr>
            <a:r>
              <a:rPr lang="ru-RU" sz="1800" b="1" i="1" dirty="0"/>
              <a:t>Создано и успешно подано более 400 электронных досье в формате </a:t>
            </a:r>
            <a:r>
              <a:rPr lang="ru-RU" sz="1800" b="1" i="1" dirty="0" err="1"/>
              <a:t>эОТД</a:t>
            </a:r>
            <a:r>
              <a:rPr lang="ru-RU" sz="1800" b="1" i="1" dirty="0"/>
              <a:t> (</a:t>
            </a:r>
            <a:r>
              <a:rPr lang="en-US" sz="1800" b="1" i="1" dirty="0"/>
              <a:t>XML</a:t>
            </a:r>
            <a:r>
              <a:rPr lang="ru-RU" sz="1800" b="1" i="1" dirty="0"/>
              <a:t> ЕАЭС) в Беларуси, России, Казахстане и Армении</a:t>
            </a:r>
            <a:endParaRPr lang="ru-RU" sz="1800" dirty="0"/>
          </a:p>
          <a:p>
            <a:pPr marL="457200" indent="-457200" algn="just">
              <a:lnSpc>
                <a:spcPct val="90000"/>
              </a:lnSpc>
            </a:pPr>
            <a:r>
              <a:rPr lang="ru-RU" sz="1800" b="1" dirty="0"/>
              <a:t>Более 600 экспертных заключений и консультаций</a:t>
            </a:r>
            <a:r>
              <a:rPr lang="ru-RU" sz="1800" dirty="0"/>
              <a:t> выдано для поддержки доклинической и клинической разработки препаратов и медицинских изделий, включая сравнение стратегий и планы минимизации </a:t>
            </a:r>
            <a:r>
              <a:rPr lang="ru-RU" sz="1800"/>
              <a:t>рисков (программы </a:t>
            </a:r>
            <a:r>
              <a:rPr lang="ru-RU" sz="1800" dirty="0"/>
              <a:t>разработки сопровождались нами от первого исследования на людях до регистрации, включая разработку оригинальных молекул)</a:t>
            </a:r>
            <a:r>
              <a:rPr lang="ru-RU" sz="1800" b="1" i="1" dirty="0"/>
              <a:t> </a:t>
            </a:r>
          </a:p>
          <a:p>
            <a:pPr marL="457200" indent="-457200" algn="just">
              <a:lnSpc>
                <a:spcPct val="90000"/>
              </a:lnSpc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82829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44945-288A-2AC2-7567-E291B48F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Разработка и вывод на рынок лекарственного средства</a:t>
            </a:r>
          </a:p>
        </p:txBody>
      </p:sp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D8DBAF4C-98AC-04FD-734D-C728D6DEC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9" y="1086807"/>
            <a:ext cx="7200800" cy="38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4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5889" y="595173"/>
            <a:ext cx="6047867" cy="44127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76469" y="829818"/>
            <a:ext cx="865505" cy="347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265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Научные</a:t>
            </a:r>
            <a:endParaRPr sz="1100" dirty="0">
              <a:latin typeface="Calibri"/>
              <a:cs typeface="Calibri"/>
            </a:endParaRPr>
          </a:p>
          <a:p>
            <a:pPr algn="ctr">
              <a:lnSpc>
                <a:spcPts val="1265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6473" y="1483613"/>
            <a:ext cx="958850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59690" marR="5080" indent="-47625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Доклинические исследования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3842" y="2875915"/>
            <a:ext cx="1076325" cy="50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5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Клинические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15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I-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endParaRPr sz="1100">
              <a:latin typeface="Calibri"/>
              <a:cs typeface="Calibri"/>
            </a:endParaRPr>
          </a:p>
          <a:p>
            <a:pPr marL="635" algn="ctr">
              <a:lnSpc>
                <a:spcPts val="1265"/>
              </a:lnSpc>
            </a:pP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фазы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3165" y="4054246"/>
            <a:ext cx="906144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Производство, посерийный контроль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1630" y="2799080"/>
            <a:ext cx="728980" cy="6546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45720" algn="just">
              <a:lnSpc>
                <a:spcPct val="91600"/>
              </a:lnSpc>
              <a:spcBef>
                <a:spcPts val="21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Хранение,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оптовая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розничная реализация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9083" y="1329944"/>
            <a:ext cx="1026794" cy="654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5410" marR="5080" indent="-93345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Фармаконадзор, медицинское применение,</a:t>
            </a:r>
            <a:endParaRPr sz="1100" dirty="0">
              <a:latin typeface="Calibri"/>
              <a:cs typeface="Calibri"/>
            </a:endParaRPr>
          </a:p>
          <a:p>
            <a:pPr marL="172085">
              <a:lnSpc>
                <a:spcPts val="1185"/>
              </a:lnSpc>
            </a:pPr>
            <a:r>
              <a:rPr lang="ru-RU" sz="11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lang="ru-RU"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100" dirty="0">
                <a:solidFill>
                  <a:srgbClr val="FFFFFF"/>
                </a:solidFill>
                <a:latin typeface="Calibri"/>
                <a:cs typeface="Calibri"/>
              </a:rPr>
              <a:t>и НИИ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7984" y="626745"/>
            <a:ext cx="391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SDMS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3435" y="1251330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LIMS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47280" y="4208779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LIMS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0463" y="4291076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LIMS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05454" y="2902966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LIMS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0785" y="1327150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LIMS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93179" y="964819"/>
            <a:ext cx="262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ELN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47278" y="2532252"/>
            <a:ext cx="400050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577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LIMS CTMS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47278" y="3490976"/>
            <a:ext cx="335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МИС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4308" y="1658492"/>
            <a:ext cx="382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CTMS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34308" y="1980387"/>
            <a:ext cx="3352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МИС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47280" y="4780584"/>
            <a:ext cx="1191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FFFFFF"/>
                </a:solidFill>
                <a:latin typeface="Calibri"/>
                <a:cs typeface="Calibri"/>
              </a:rPr>
              <a:t>Создание досье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76366" y="4234497"/>
            <a:ext cx="1446530" cy="802640"/>
            <a:chOff x="5476366" y="4234497"/>
            <a:chExt cx="1446530" cy="80264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9541" y="4237672"/>
              <a:ext cx="1440180" cy="7959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79541" y="4237672"/>
              <a:ext cx="1440180" cy="796290"/>
            </a:xfrm>
            <a:custGeom>
              <a:avLst/>
              <a:gdLst/>
              <a:ahLst/>
              <a:cxnLst/>
              <a:rect l="l" t="t" r="r" b="b"/>
              <a:pathLst>
                <a:path w="1440179" h="796289">
                  <a:moveTo>
                    <a:pt x="0" y="224243"/>
                  </a:moveTo>
                  <a:lnTo>
                    <a:pt x="240030" y="224243"/>
                  </a:lnTo>
                  <a:lnTo>
                    <a:pt x="419354" y="0"/>
                  </a:lnTo>
                  <a:lnTo>
                    <a:pt x="600075" y="224243"/>
                  </a:lnTo>
                  <a:lnTo>
                    <a:pt x="1440180" y="224243"/>
                  </a:lnTo>
                  <a:lnTo>
                    <a:pt x="1440180" y="319531"/>
                  </a:lnTo>
                  <a:lnTo>
                    <a:pt x="1440180" y="462470"/>
                  </a:lnTo>
                  <a:lnTo>
                    <a:pt x="1440180" y="795991"/>
                  </a:lnTo>
                  <a:lnTo>
                    <a:pt x="600075" y="795991"/>
                  </a:lnTo>
                  <a:lnTo>
                    <a:pt x="240030" y="795991"/>
                  </a:lnTo>
                  <a:lnTo>
                    <a:pt x="0" y="795991"/>
                  </a:lnTo>
                  <a:lnTo>
                    <a:pt x="0" y="462470"/>
                  </a:lnTo>
                  <a:lnTo>
                    <a:pt x="0" y="319531"/>
                  </a:lnTo>
                  <a:lnTo>
                    <a:pt x="0" y="224243"/>
                  </a:lnTo>
                  <a:close/>
                </a:path>
              </a:pathLst>
            </a:custGeom>
            <a:ln w="63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59044" y="4115511"/>
            <a:ext cx="1475105" cy="9118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46100" marR="5080" indent="-203200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Регистрационная экспертиза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15"/>
              </a:lnSpc>
            </a:pPr>
            <a:r>
              <a:rPr sz="1200" spc="-10" dirty="0">
                <a:latin typeface="Calibri"/>
                <a:cs typeface="Calibri"/>
              </a:rPr>
              <a:t>Экспертные</a:t>
            </a:r>
            <a:endParaRPr sz="1200" dirty="0">
              <a:latin typeface="Calibri"/>
              <a:cs typeface="Calibri"/>
            </a:endParaRPr>
          </a:p>
          <a:p>
            <a:pPr marL="12700" marR="27432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Calibri"/>
                <a:cs typeface="Calibri"/>
              </a:rPr>
              <a:t>информационные системы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788666" y="4603686"/>
            <a:ext cx="1729739" cy="446405"/>
            <a:chOff x="2788666" y="4603686"/>
            <a:chExt cx="1729739" cy="446405"/>
          </a:xfrm>
        </p:grpSpPr>
        <p:sp>
          <p:nvSpPr>
            <p:cNvPr id="29" name="object 29"/>
            <p:cNvSpPr/>
            <p:nvPr/>
          </p:nvSpPr>
          <p:spPr>
            <a:xfrm>
              <a:off x="2795016" y="4610036"/>
              <a:ext cx="1717039" cy="433705"/>
            </a:xfrm>
            <a:custGeom>
              <a:avLst/>
              <a:gdLst/>
              <a:ahLst/>
              <a:cxnLst/>
              <a:rect l="l" t="t" r="r" b="b"/>
              <a:pathLst>
                <a:path w="1717039" h="433704">
                  <a:moveTo>
                    <a:pt x="1717039" y="0"/>
                  </a:moveTo>
                  <a:lnTo>
                    <a:pt x="1241806" y="73266"/>
                  </a:lnTo>
                  <a:lnTo>
                    <a:pt x="1241806" y="1257"/>
                  </a:lnTo>
                  <a:lnTo>
                    <a:pt x="0" y="1257"/>
                  </a:lnTo>
                  <a:lnTo>
                    <a:pt x="0" y="433310"/>
                  </a:lnTo>
                  <a:lnTo>
                    <a:pt x="1241806" y="433310"/>
                  </a:lnTo>
                  <a:lnTo>
                    <a:pt x="1241806" y="181279"/>
                  </a:lnTo>
                  <a:lnTo>
                    <a:pt x="1717039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95016" y="4610036"/>
              <a:ext cx="1717039" cy="433705"/>
            </a:xfrm>
            <a:custGeom>
              <a:avLst/>
              <a:gdLst/>
              <a:ahLst/>
              <a:cxnLst/>
              <a:rect l="l" t="t" r="r" b="b"/>
              <a:pathLst>
                <a:path w="1717039" h="433704">
                  <a:moveTo>
                    <a:pt x="0" y="1257"/>
                  </a:moveTo>
                  <a:lnTo>
                    <a:pt x="724407" y="1257"/>
                  </a:lnTo>
                  <a:lnTo>
                    <a:pt x="1034795" y="1257"/>
                  </a:lnTo>
                  <a:lnTo>
                    <a:pt x="1241806" y="1257"/>
                  </a:lnTo>
                  <a:lnTo>
                    <a:pt x="1241806" y="73266"/>
                  </a:lnTo>
                  <a:lnTo>
                    <a:pt x="1717039" y="0"/>
                  </a:lnTo>
                  <a:lnTo>
                    <a:pt x="1241806" y="181279"/>
                  </a:lnTo>
                  <a:lnTo>
                    <a:pt x="1241806" y="433310"/>
                  </a:lnTo>
                  <a:lnTo>
                    <a:pt x="1034795" y="433310"/>
                  </a:lnTo>
                  <a:lnTo>
                    <a:pt x="724407" y="433310"/>
                  </a:lnTo>
                  <a:lnTo>
                    <a:pt x="0" y="433310"/>
                  </a:lnTo>
                  <a:lnTo>
                    <a:pt x="0" y="181279"/>
                  </a:lnTo>
                  <a:lnTo>
                    <a:pt x="0" y="73266"/>
                  </a:lnTo>
                  <a:lnTo>
                    <a:pt x="0" y="1257"/>
                  </a:lnTo>
                  <a:close/>
                </a:path>
              </a:pathLst>
            </a:custGeom>
            <a:ln w="12699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874010" y="4624222"/>
            <a:ext cx="102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производством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08579" y="3191764"/>
            <a:ext cx="1096010" cy="634365"/>
            <a:chOff x="2608579" y="3191764"/>
            <a:chExt cx="1096010" cy="634365"/>
          </a:xfrm>
        </p:grpSpPr>
        <p:sp>
          <p:nvSpPr>
            <p:cNvPr id="33" name="object 33"/>
            <p:cNvSpPr/>
            <p:nvPr/>
          </p:nvSpPr>
          <p:spPr>
            <a:xfrm>
              <a:off x="2614929" y="3198114"/>
              <a:ext cx="1083310" cy="621665"/>
            </a:xfrm>
            <a:custGeom>
              <a:avLst/>
              <a:gdLst/>
              <a:ahLst/>
              <a:cxnLst/>
              <a:rect l="l" t="t" r="r" b="b"/>
              <a:pathLst>
                <a:path w="1083310" h="621664">
                  <a:moveTo>
                    <a:pt x="1083056" y="0"/>
                  </a:moveTo>
                  <a:lnTo>
                    <a:pt x="630046" y="189103"/>
                  </a:lnTo>
                  <a:lnTo>
                    <a:pt x="0" y="189103"/>
                  </a:lnTo>
                  <a:lnTo>
                    <a:pt x="0" y="621157"/>
                  </a:lnTo>
                  <a:lnTo>
                    <a:pt x="1080134" y="621157"/>
                  </a:lnTo>
                  <a:lnTo>
                    <a:pt x="1080134" y="189103"/>
                  </a:lnTo>
                  <a:lnTo>
                    <a:pt x="900175" y="189103"/>
                  </a:lnTo>
                  <a:lnTo>
                    <a:pt x="10830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14929" y="3198114"/>
              <a:ext cx="1083310" cy="621665"/>
            </a:xfrm>
            <a:custGeom>
              <a:avLst/>
              <a:gdLst/>
              <a:ahLst/>
              <a:cxnLst/>
              <a:rect l="l" t="t" r="r" b="b"/>
              <a:pathLst>
                <a:path w="1083310" h="621664">
                  <a:moveTo>
                    <a:pt x="0" y="189103"/>
                  </a:moveTo>
                  <a:lnTo>
                    <a:pt x="630046" y="189103"/>
                  </a:lnTo>
                  <a:lnTo>
                    <a:pt x="1083056" y="0"/>
                  </a:lnTo>
                  <a:lnTo>
                    <a:pt x="900175" y="189103"/>
                  </a:lnTo>
                  <a:lnTo>
                    <a:pt x="1080134" y="189103"/>
                  </a:lnTo>
                  <a:lnTo>
                    <a:pt x="1080134" y="261112"/>
                  </a:lnTo>
                  <a:lnTo>
                    <a:pt x="1080134" y="369062"/>
                  </a:lnTo>
                  <a:lnTo>
                    <a:pt x="1080134" y="621157"/>
                  </a:lnTo>
                  <a:lnTo>
                    <a:pt x="900175" y="621157"/>
                  </a:lnTo>
                  <a:lnTo>
                    <a:pt x="630046" y="621157"/>
                  </a:lnTo>
                  <a:lnTo>
                    <a:pt x="0" y="621157"/>
                  </a:lnTo>
                  <a:lnTo>
                    <a:pt x="0" y="369062"/>
                  </a:lnTo>
                  <a:lnTo>
                    <a:pt x="0" y="261112"/>
                  </a:lnTo>
                  <a:lnTo>
                    <a:pt x="0" y="189103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694177" y="3399535"/>
            <a:ext cx="799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Управление продажами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52688" y="1508582"/>
            <a:ext cx="2668270" cy="1215390"/>
            <a:chOff x="952688" y="1508582"/>
            <a:chExt cx="2668270" cy="1215390"/>
          </a:xfrm>
        </p:grpSpPr>
        <p:sp>
          <p:nvSpPr>
            <p:cNvPr id="37" name="object 37"/>
            <p:cNvSpPr/>
            <p:nvPr/>
          </p:nvSpPr>
          <p:spPr>
            <a:xfrm>
              <a:off x="959038" y="1514932"/>
              <a:ext cx="2655570" cy="1202690"/>
            </a:xfrm>
            <a:custGeom>
              <a:avLst/>
              <a:gdLst/>
              <a:ahLst/>
              <a:cxnLst/>
              <a:rect l="l" t="t" r="r" b="b"/>
              <a:pathLst>
                <a:path w="2655570" h="1202689">
                  <a:moveTo>
                    <a:pt x="939544" y="0"/>
                  </a:moveTo>
                  <a:lnTo>
                    <a:pt x="888138" y="584"/>
                  </a:lnTo>
                  <a:lnTo>
                    <a:pt x="836785" y="2580"/>
                  </a:lnTo>
                  <a:lnTo>
                    <a:pt x="785607" y="5993"/>
                  </a:lnTo>
                  <a:lnTo>
                    <a:pt x="734728" y="10830"/>
                  </a:lnTo>
                  <a:lnTo>
                    <a:pt x="684271" y="17100"/>
                  </a:lnTo>
                  <a:lnTo>
                    <a:pt x="634360" y="24807"/>
                  </a:lnTo>
                  <a:lnTo>
                    <a:pt x="585118" y="33960"/>
                  </a:lnTo>
                  <a:lnTo>
                    <a:pt x="536667" y="44566"/>
                  </a:lnTo>
                  <a:lnTo>
                    <a:pt x="489132" y="56630"/>
                  </a:lnTo>
                  <a:lnTo>
                    <a:pt x="442636" y="70161"/>
                  </a:lnTo>
                  <a:lnTo>
                    <a:pt x="397301" y="85166"/>
                  </a:lnTo>
                  <a:lnTo>
                    <a:pt x="353252" y="101650"/>
                  </a:lnTo>
                  <a:lnTo>
                    <a:pt x="300167" y="124399"/>
                  </a:lnTo>
                  <a:lnTo>
                    <a:pt x="251295" y="148677"/>
                  </a:lnTo>
                  <a:lnTo>
                    <a:pt x="206663" y="174357"/>
                  </a:lnTo>
                  <a:lnTo>
                    <a:pt x="166302" y="201311"/>
                  </a:lnTo>
                  <a:lnTo>
                    <a:pt x="130240" y="229413"/>
                  </a:lnTo>
                  <a:lnTo>
                    <a:pt x="98506" y="258535"/>
                  </a:lnTo>
                  <a:lnTo>
                    <a:pt x="71129" y="288549"/>
                  </a:lnTo>
                  <a:lnTo>
                    <a:pt x="48139" y="319329"/>
                  </a:lnTo>
                  <a:lnTo>
                    <a:pt x="15433" y="382677"/>
                  </a:lnTo>
                  <a:lnTo>
                    <a:pt x="622" y="447561"/>
                  </a:lnTo>
                  <a:lnTo>
                    <a:pt x="0" y="480260"/>
                  </a:lnTo>
                  <a:lnTo>
                    <a:pt x="3937" y="512962"/>
                  </a:lnTo>
                  <a:lnTo>
                    <a:pt x="25612" y="577862"/>
                  </a:lnTo>
                  <a:lnTo>
                    <a:pt x="65877" y="641245"/>
                  </a:lnTo>
                  <a:lnTo>
                    <a:pt x="93054" y="672048"/>
                  </a:lnTo>
                  <a:lnTo>
                    <a:pt x="124967" y="702091"/>
                  </a:lnTo>
                  <a:lnTo>
                    <a:pt x="161643" y="731245"/>
                  </a:lnTo>
                  <a:lnTo>
                    <a:pt x="203112" y="759383"/>
                  </a:lnTo>
                  <a:lnTo>
                    <a:pt x="238584" y="780412"/>
                  </a:lnTo>
                  <a:lnTo>
                    <a:pt x="275977" y="800144"/>
                  </a:lnTo>
                  <a:lnTo>
                    <a:pt x="315167" y="818571"/>
                  </a:lnTo>
                  <a:lnTo>
                    <a:pt x="356033" y="835686"/>
                  </a:lnTo>
                  <a:lnTo>
                    <a:pt x="398450" y="851482"/>
                  </a:lnTo>
                  <a:lnTo>
                    <a:pt x="442295" y="865952"/>
                  </a:lnTo>
                  <a:lnTo>
                    <a:pt x="487444" y="879088"/>
                  </a:lnTo>
                  <a:lnTo>
                    <a:pt x="533775" y="890885"/>
                  </a:lnTo>
                  <a:lnTo>
                    <a:pt x="581164" y="901333"/>
                  </a:lnTo>
                  <a:lnTo>
                    <a:pt x="629487" y="910428"/>
                  </a:lnTo>
                  <a:lnTo>
                    <a:pt x="678621" y="918161"/>
                  </a:lnTo>
                  <a:lnTo>
                    <a:pt x="728443" y="924525"/>
                  </a:lnTo>
                  <a:lnTo>
                    <a:pt x="778830" y="929513"/>
                  </a:lnTo>
                  <a:lnTo>
                    <a:pt x="829657" y="933119"/>
                  </a:lnTo>
                  <a:lnTo>
                    <a:pt x="880803" y="935335"/>
                  </a:lnTo>
                  <a:lnTo>
                    <a:pt x="932142" y="936154"/>
                  </a:lnTo>
                  <a:lnTo>
                    <a:pt x="983553" y="935568"/>
                  </a:lnTo>
                  <a:lnTo>
                    <a:pt x="1034911" y="933572"/>
                  </a:lnTo>
                  <a:lnTo>
                    <a:pt x="1086094" y="930158"/>
                  </a:lnTo>
                  <a:lnTo>
                    <a:pt x="1136978" y="925318"/>
                  </a:lnTo>
                  <a:lnTo>
                    <a:pt x="1187439" y="919046"/>
                  </a:lnTo>
                  <a:lnTo>
                    <a:pt x="1237354" y="911334"/>
                  </a:lnTo>
                  <a:lnTo>
                    <a:pt x="1286600" y="902176"/>
                  </a:lnTo>
                  <a:lnTo>
                    <a:pt x="1335054" y="891564"/>
                  </a:lnTo>
                  <a:lnTo>
                    <a:pt x="1382592" y="879492"/>
                  </a:lnTo>
                  <a:lnTo>
                    <a:pt x="1429091" y="865952"/>
                  </a:lnTo>
                  <a:lnTo>
                    <a:pt x="1474427" y="850937"/>
                  </a:lnTo>
                  <a:lnTo>
                    <a:pt x="1518477" y="834440"/>
                  </a:lnTo>
                  <a:lnTo>
                    <a:pt x="2655000" y="1202613"/>
                  </a:lnTo>
                  <a:lnTo>
                    <a:pt x="1750506" y="698677"/>
                  </a:lnTo>
                  <a:lnTo>
                    <a:pt x="1785164" y="664946"/>
                  </a:lnTo>
                  <a:lnTo>
                    <a:pt x="1813974" y="630314"/>
                  </a:lnTo>
                  <a:lnTo>
                    <a:pt x="1836962" y="594954"/>
                  </a:lnTo>
                  <a:lnTo>
                    <a:pt x="1854156" y="559040"/>
                  </a:lnTo>
                  <a:lnTo>
                    <a:pt x="1865582" y="522744"/>
                  </a:lnTo>
                  <a:lnTo>
                    <a:pt x="1871267" y="486239"/>
                  </a:lnTo>
                  <a:lnTo>
                    <a:pt x="1871240" y="449699"/>
                  </a:lnTo>
                  <a:lnTo>
                    <a:pt x="1854153" y="377201"/>
                  </a:lnTo>
                  <a:lnTo>
                    <a:pt x="1837148" y="341590"/>
                  </a:lnTo>
                  <a:lnTo>
                    <a:pt x="1814538" y="306636"/>
                  </a:lnTo>
                  <a:lnTo>
                    <a:pt x="1786350" y="272510"/>
                  </a:lnTo>
                  <a:lnTo>
                    <a:pt x="1752612" y="239385"/>
                  </a:lnTo>
                  <a:lnTo>
                    <a:pt x="1713349" y="207436"/>
                  </a:lnTo>
                  <a:lnTo>
                    <a:pt x="1668591" y="176834"/>
                  </a:lnTo>
                  <a:lnTo>
                    <a:pt x="1633109" y="155792"/>
                  </a:lnTo>
                  <a:lnTo>
                    <a:pt x="1595708" y="136049"/>
                  </a:lnTo>
                  <a:lnTo>
                    <a:pt x="1556510" y="117613"/>
                  </a:lnTo>
                  <a:lnTo>
                    <a:pt x="1515639" y="100490"/>
                  </a:lnTo>
                  <a:lnTo>
                    <a:pt x="1473218" y="84688"/>
                  </a:lnTo>
                  <a:lnTo>
                    <a:pt x="1429371" y="70213"/>
                  </a:lnTo>
                  <a:lnTo>
                    <a:pt x="1384220" y="57073"/>
                  </a:lnTo>
                  <a:lnTo>
                    <a:pt x="1337889" y="45274"/>
                  </a:lnTo>
                  <a:lnTo>
                    <a:pt x="1290500" y="34823"/>
                  </a:lnTo>
                  <a:lnTo>
                    <a:pt x="1242179" y="25727"/>
                  </a:lnTo>
                  <a:lnTo>
                    <a:pt x="1193047" y="17993"/>
                  </a:lnTo>
                  <a:lnTo>
                    <a:pt x="1143227" y="11629"/>
                  </a:lnTo>
                  <a:lnTo>
                    <a:pt x="1092844" y="6640"/>
                  </a:lnTo>
                  <a:lnTo>
                    <a:pt x="1042020" y="3034"/>
                  </a:lnTo>
                  <a:lnTo>
                    <a:pt x="990879" y="819"/>
                  </a:lnTo>
                  <a:lnTo>
                    <a:pt x="93954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59038" y="1514932"/>
              <a:ext cx="2655570" cy="1202690"/>
            </a:xfrm>
            <a:custGeom>
              <a:avLst/>
              <a:gdLst/>
              <a:ahLst/>
              <a:cxnLst/>
              <a:rect l="l" t="t" r="r" b="b"/>
              <a:pathLst>
                <a:path w="2655570" h="1202689">
                  <a:moveTo>
                    <a:pt x="2655000" y="1202613"/>
                  </a:moveTo>
                  <a:lnTo>
                    <a:pt x="1518477" y="834440"/>
                  </a:lnTo>
                  <a:lnTo>
                    <a:pt x="1474427" y="850937"/>
                  </a:lnTo>
                  <a:lnTo>
                    <a:pt x="1429091" y="865952"/>
                  </a:lnTo>
                  <a:lnTo>
                    <a:pt x="1382592" y="879492"/>
                  </a:lnTo>
                  <a:lnTo>
                    <a:pt x="1335054" y="891564"/>
                  </a:lnTo>
                  <a:lnTo>
                    <a:pt x="1286600" y="902176"/>
                  </a:lnTo>
                  <a:lnTo>
                    <a:pt x="1237354" y="911334"/>
                  </a:lnTo>
                  <a:lnTo>
                    <a:pt x="1187439" y="919046"/>
                  </a:lnTo>
                  <a:lnTo>
                    <a:pt x="1136978" y="925318"/>
                  </a:lnTo>
                  <a:lnTo>
                    <a:pt x="1086094" y="930158"/>
                  </a:lnTo>
                  <a:lnTo>
                    <a:pt x="1034911" y="933572"/>
                  </a:lnTo>
                  <a:lnTo>
                    <a:pt x="983553" y="935568"/>
                  </a:lnTo>
                  <a:lnTo>
                    <a:pt x="932142" y="936154"/>
                  </a:lnTo>
                  <a:lnTo>
                    <a:pt x="880803" y="935335"/>
                  </a:lnTo>
                  <a:lnTo>
                    <a:pt x="829657" y="933119"/>
                  </a:lnTo>
                  <a:lnTo>
                    <a:pt x="778830" y="929513"/>
                  </a:lnTo>
                  <a:lnTo>
                    <a:pt x="728443" y="924525"/>
                  </a:lnTo>
                  <a:lnTo>
                    <a:pt x="678621" y="918161"/>
                  </a:lnTo>
                  <a:lnTo>
                    <a:pt x="629487" y="910428"/>
                  </a:lnTo>
                  <a:lnTo>
                    <a:pt x="581164" y="901333"/>
                  </a:lnTo>
                  <a:lnTo>
                    <a:pt x="533775" y="890885"/>
                  </a:lnTo>
                  <a:lnTo>
                    <a:pt x="487444" y="879088"/>
                  </a:lnTo>
                  <a:lnTo>
                    <a:pt x="442295" y="865952"/>
                  </a:lnTo>
                  <a:lnTo>
                    <a:pt x="398450" y="851482"/>
                  </a:lnTo>
                  <a:lnTo>
                    <a:pt x="356033" y="835686"/>
                  </a:lnTo>
                  <a:lnTo>
                    <a:pt x="315167" y="818571"/>
                  </a:lnTo>
                  <a:lnTo>
                    <a:pt x="275977" y="800144"/>
                  </a:lnTo>
                  <a:lnTo>
                    <a:pt x="238584" y="780412"/>
                  </a:lnTo>
                  <a:lnTo>
                    <a:pt x="203112" y="759383"/>
                  </a:lnTo>
                  <a:lnTo>
                    <a:pt x="161643" y="731245"/>
                  </a:lnTo>
                  <a:lnTo>
                    <a:pt x="124967" y="702091"/>
                  </a:lnTo>
                  <a:lnTo>
                    <a:pt x="93054" y="672048"/>
                  </a:lnTo>
                  <a:lnTo>
                    <a:pt x="65877" y="641245"/>
                  </a:lnTo>
                  <a:lnTo>
                    <a:pt x="43406" y="609807"/>
                  </a:lnTo>
                  <a:lnTo>
                    <a:pt x="12465" y="545538"/>
                  </a:lnTo>
                  <a:lnTo>
                    <a:pt x="0" y="480260"/>
                  </a:lnTo>
                  <a:lnTo>
                    <a:pt x="622" y="447561"/>
                  </a:lnTo>
                  <a:lnTo>
                    <a:pt x="15433" y="382677"/>
                  </a:lnTo>
                  <a:lnTo>
                    <a:pt x="48139" y="319329"/>
                  </a:lnTo>
                  <a:lnTo>
                    <a:pt x="71129" y="288549"/>
                  </a:lnTo>
                  <a:lnTo>
                    <a:pt x="98506" y="258535"/>
                  </a:lnTo>
                  <a:lnTo>
                    <a:pt x="130240" y="229413"/>
                  </a:lnTo>
                  <a:lnTo>
                    <a:pt x="166302" y="201311"/>
                  </a:lnTo>
                  <a:lnTo>
                    <a:pt x="206663" y="174357"/>
                  </a:lnTo>
                  <a:lnTo>
                    <a:pt x="251295" y="148677"/>
                  </a:lnTo>
                  <a:lnTo>
                    <a:pt x="300167" y="124399"/>
                  </a:lnTo>
                  <a:lnTo>
                    <a:pt x="353252" y="101650"/>
                  </a:lnTo>
                  <a:lnTo>
                    <a:pt x="397301" y="85166"/>
                  </a:lnTo>
                  <a:lnTo>
                    <a:pt x="442636" y="70161"/>
                  </a:lnTo>
                  <a:lnTo>
                    <a:pt x="489132" y="56630"/>
                  </a:lnTo>
                  <a:lnTo>
                    <a:pt x="536667" y="44566"/>
                  </a:lnTo>
                  <a:lnTo>
                    <a:pt x="585118" y="33960"/>
                  </a:lnTo>
                  <a:lnTo>
                    <a:pt x="634360" y="24807"/>
                  </a:lnTo>
                  <a:lnTo>
                    <a:pt x="684271" y="17100"/>
                  </a:lnTo>
                  <a:lnTo>
                    <a:pt x="734728" y="10830"/>
                  </a:lnTo>
                  <a:lnTo>
                    <a:pt x="785607" y="5993"/>
                  </a:lnTo>
                  <a:lnTo>
                    <a:pt x="836785" y="2580"/>
                  </a:lnTo>
                  <a:lnTo>
                    <a:pt x="888138" y="584"/>
                  </a:lnTo>
                  <a:lnTo>
                    <a:pt x="939544" y="0"/>
                  </a:lnTo>
                  <a:lnTo>
                    <a:pt x="990879" y="819"/>
                  </a:lnTo>
                  <a:lnTo>
                    <a:pt x="1042020" y="3034"/>
                  </a:lnTo>
                  <a:lnTo>
                    <a:pt x="1092844" y="6640"/>
                  </a:lnTo>
                  <a:lnTo>
                    <a:pt x="1143227" y="11629"/>
                  </a:lnTo>
                  <a:lnTo>
                    <a:pt x="1193047" y="17993"/>
                  </a:lnTo>
                  <a:lnTo>
                    <a:pt x="1242179" y="25727"/>
                  </a:lnTo>
                  <a:lnTo>
                    <a:pt x="1290500" y="34823"/>
                  </a:lnTo>
                  <a:lnTo>
                    <a:pt x="1337889" y="45274"/>
                  </a:lnTo>
                  <a:lnTo>
                    <a:pt x="1384220" y="57073"/>
                  </a:lnTo>
                  <a:lnTo>
                    <a:pt x="1429371" y="70213"/>
                  </a:lnTo>
                  <a:lnTo>
                    <a:pt x="1473218" y="84688"/>
                  </a:lnTo>
                  <a:lnTo>
                    <a:pt x="1515639" y="100490"/>
                  </a:lnTo>
                  <a:lnTo>
                    <a:pt x="1556510" y="117613"/>
                  </a:lnTo>
                  <a:lnTo>
                    <a:pt x="1595708" y="136049"/>
                  </a:lnTo>
                  <a:lnTo>
                    <a:pt x="1633109" y="155792"/>
                  </a:lnTo>
                  <a:lnTo>
                    <a:pt x="1668591" y="176834"/>
                  </a:lnTo>
                  <a:lnTo>
                    <a:pt x="1713349" y="207436"/>
                  </a:lnTo>
                  <a:lnTo>
                    <a:pt x="1752612" y="239385"/>
                  </a:lnTo>
                  <a:lnTo>
                    <a:pt x="1786350" y="272510"/>
                  </a:lnTo>
                  <a:lnTo>
                    <a:pt x="1814538" y="306636"/>
                  </a:lnTo>
                  <a:lnTo>
                    <a:pt x="1837148" y="341590"/>
                  </a:lnTo>
                  <a:lnTo>
                    <a:pt x="1854153" y="377201"/>
                  </a:lnTo>
                  <a:lnTo>
                    <a:pt x="1871240" y="449699"/>
                  </a:lnTo>
                  <a:lnTo>
                    <a:pt x="1871267" y="486239"/>
                  </a:lnTo>
                  <a:lnTo>
                    <a:pt x="1865582" y="522744"/>
                  </a:lnTo>
                  <a:lnTo>
                    <a:pt x="1836962" y="594954"/>
                  </a:lnTo>
                  <a:lnTo>
                    <a:pt x="1813974" y="630314"/>
                  </a:lnTo>
                  <a:lnTo>
                    <a:pt x="1785164" y="664946"/>
                  </a:lnTo>
                  <a:lnTo>
                    <a:pt x="1750506" y="698677"/>
                  </a:lnTo>
                  <a:lnTo>
                    <a:pt x="2655000" y="1202613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72564" y="1638681"/>
            <a:ext cx="845819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Госзакупки ЕИС</a:t>
            </a:r>
            <a:endParaRPr sz="1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spc="-25" dirty="0">
                <a:latin typeface="Calibri"/>
                <a:cs typeface="Calibri"/>
              </a:rPr>
              <a:t>ИАС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11580" y="2442336"/>
            <a:ext cx="1806575" cy="804545"/>
            <a:chOff x="811580" y="2442336"/>
            <a:chExt cx="1806575" cy="804545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55" y="2445511"/>
              <a:ext cx="1800174" cy="79768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14755" y="2445511"/>
              <a:ext cx="1800225" cy="798195"/>
            </a:xfrm>
            <a:custGeom>
              <a:avLst/>
              <a:gdLst/>
              <a:ahLst/>
              <a:cxnLst/>
              <a:rect l="l" t="t" r="r" b="b"/>
              <a:pathLst>
                <a:path w="1800225" h="798194">
                  <a:moveTo>
                    <a:pt x="0" y="149606"/>
                  </a:moveTo>
                  <a:lnTo>
                    <a:pt x="300037" y="149606"/>
                  </a:lnTo>
                  <a:lnTo>
                    <a:pt x="494233" y="0"/>
                  </a:lnTo>
                  <a:lnTo>
                    <a:pt x="750138" y="149606"/>
                  </a:lnTo>
                  <a:lnTo>
                    <a:pt x="1800174" y="149606"/>
                  </a:lnTo>
                  <a:lnTo>
                    <a:pt x="1800174" y="257556"/>
                  </a:lnTo>
                  <a:lnTo>
                    <a:pt x="1800174" y="419607"/>
                  </a:lnTo>
                  <a:lnTo>
                    <a:pt x="1800174" y="797687"/>
                  </a:lnTo>
                  <a:lnTo>
                    <a:pt x="750138" y="797687"/>
                  </a:lnTo>
                  <a:lnTo>
                    <a:pt x="300037" y="797687"/>
                  </a:lnTo>
                  <a:lnTo>
                    <a:pt x="0" y="797687"/>
                  </a:lnTo>
                  <a:lnTo>
                    <a:pt x="0" y="419607"/>
                  </a:lnTo>
                  <a:lnTo>
                    <a:pt x="0" y="257556"/>
                  </a:lnTo>
                  <a:lnTo>
                    <a:pt x="0" y="149606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93775" y="2623820"/>
            <a:ext cx="15982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Единый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3775" y="2806700"/>
            <a:ext cx="1473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реестр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лекарственных средств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8170" y="3320288"/>
            <a:ext cx="878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Общее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ПО: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8170" y="3533647"/>
            <a:ext cx="174434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25" dirty="0">
                <a:latin typeface="Calibri"/>
                <a:cs typeface="Calibri"/>
              </a:rPr>
              <a:t>ERP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Office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Прикладное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ПО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Аналитическое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ПО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Статистическое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ПО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25" dirty="0">
                <a:latin typeface="Calibri"/>
                <a:cs typeface="Calibri"/>
              </a:rPr>
              <a:t>СЭД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500629" y="788543"/>
            <a:ext cx="1471930" cy="467359"/>
            <a:chOff x="2500629" y="788543"/>
            <a:chExt cx="1471930" cy="467359"/>
          </a:xfrm>
        </p:grpSpPr>
        <p:sp>
          <p:nvSpPr>
            <p:cNvPr id="48" name="object 48"/>
            <p:cNvSpPr/>
            <p:nvPr/>
          </p:nvSpPr>
          <p:spPr>
            <a:xfrm>
              <a:off x="2506979" y="794893"/>
              <a:ext cx="1459230" cy="454659"/>
            </a:xfrm>
            <a:custGeom>
              <a:avLst/>
              <a:gdLst/>
              <a:ahLst/>
              <a:cxnLst/>
              <a:rect l="l" t="t" r="r" b="b"/>
              <a:pathLst>
                <a:path w="1459229" h="454659">
                  <a:moveTo>
                    <a:pt x="1284096" y="0"/>
                  </a:moveTo>
                  <a:lnTo>
                    <a:pt x="0" y="0"/>
                  </a:lnTo>
                  <a:lnTo>
                    <a:pt x="0" y="432054"/>
                  </a:lnTo>
                  <a:lnTo>
                    <a:pt x="1284096" y="432054"/>
                  </a:lnTo>
                  <a:lnTo>
                    <a:pt x="1284096" y="360045"/>
                  </a:lnTo>
                  <a:lnTo>
                    <a:pt x="1459230" y="454279"/>
                  </a:lnTo>
                  <a:lnTo>
                    <a:pt x="1284096" y="251968"/>
                  </a:lnTo>
                  <a:lnTo>
                    <a:pt x="1284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06979" y="794893"/>
              <a:ext cx="1459230" cy="454659"/>
            </a:xfrm>
            <a:custGeom>
              <a:avLst/>
              <a:gdLst/>
              <a:ahLst/>
              <a:cxnLst/>
              <a:rect l="l" t="t" r="r" b="b"/>
              <a:pathLst>
                <a:path w="1459229" h="454659">
                  <a:moveTo>
                    <a:pt x="0" y="0"/>
                  </a:moveTo>
                  <a:lnTo>
                    <a:pt x="749045" y="0"/>
                  </a:lnTo>
                  <a:lnTo>
                    <a:pt x="1070102" y="0"/>
                  </a:lnTo>
                  <a:lnTo>
                    <a:pt x="1284096" y="0"/>
                  </a:lnTo>
                  <a:lnTo>
                    <a:pt x="1284096" y="251968"/>
                  </a:lnTo>
                  <a:lnTo>
                    <a:pt x="1459230" y="454279"/>
                  </a:lnTo>
                  <a:lnTo>
                    <a:pt x="1284096" y="360045"/>
                  </a:lnTo>
                  <a:lnTo>
                    <a:pt x="1284096" y="432054"/>
                  </a:lnTo>
                  <a:lnTo>
                    <a:pt x="1070102" y="432054"/>
                  </a:lnTo>
                  <a:lnTo>
                    <a:pt x="749045" y="432054"/>
                  </a:lnTo>
                  <a:lnTo>
                    <a:pt x="0" y="432054"/>
                  </a:lnTo>
                  <a:lnTo>
                    <a:pt x="0" y="360045"/>
                  </a:lnTo>
                  <a:lnTo>
                    <a:pt x="0" y="25196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585973" y="806272"/>
            <a:ext cx="1061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Нежелательные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явления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919217" y="1982977"/>
            <a:ext cx="1739264" cy="1620520"/>
          </a:xfrm>
          <a:custGeom>
            <a:avLst/>
            <a:gdLst/>
            <a:ahLst/>
            <a:cxnLst/>
            <a:rect l="l" t="t" r="r" b="b"/>
            <a:pathLst>
              <a:path w="1739265" h="1620520">
                <a:moveTo>
                  <a:pt x="1739138" y="0"/>
                </a:moveTo>
                <a:lnTo>
                  <a:pt x="0" y="0"/>
                </a:lnTo>
                <a:lnTo>
                  <a:pt x="0" y="1620266"/>
                </a:lnTo>
                <a:lnTo>
                  <a:pt x="1014476" y="1620266"/>
                </a:lnTo>
                <a:lnTo>
                  <a:pt x="917194" y="1620266"/>
                </a:lnTo>
                <a:lnTo>
                  <a:pt x="1739138" y="1620266"/>
                </a:lnTo>
                <a:lnTo>
                  <a:pt x="1739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19217" y="1982977"/>
            <a:ext cx="1739264" cy="1417695"/>
          </a:xfrm>
          <a:prstGeom prst="rect">
            <a:avLst/>
          </a:prstGeom>
          <a:ln w="12700">
            <a:solidFill>
              <a:srgbClr val="5B9BD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75895" marR="167640" algn="ctr">
              <a:lnSpc>
                <a:spcPct val="100000"/>
              </a:lnSpc>
              <a:spcBef>
                <a:spcPts val="254"/>
              </a:spcBef>
            </a:pPr>
            <a:r>
              <a:rPr lang="ru-RU" spc="-10" dirty="0">
                <a:latin typeface="Calibri"/>
                <a:cs typeface="Calibri"/>
              </a:rPr>
              <a:t>Система управления регуляторной информацией</a:t>
            </a:r>
            <a:r>
              <a:rPr spc="-10" dirty="0">
                <a:latin typeface="Calibri"/>
                <a:cs typeface="Calibri"/>
              </a:rPr>
              <a:t> (RIMS)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4" name="Заголовок 53">
            <a:extLst>
              <a:ext uri="{FF2B5EF4-FFF2-40B4-BE49-F238E27FC236}">
                <a16:creationId xmlns:a16="http://schemas.microsoft.com/office/drawing/2014/main" id="{F08CEB26-F88B-8EB6-5D8A-1926EE00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0" y="-1399"/>
            <a:ext cx="6984776" cy="853603"/>
          </a:xfrm>
        </p:spPr>
        <p:txBody>
          <a:bodyPr>
            <a:normAutofit/>
          </a:bodyPr>
          <a:lstStyle/>
          <a:p>
            <a:r>
              <a:rPr lang="ru-RU" sz="1600" b="1" dirty="0"/>
              <a:t>Цифровое сопровождение жизненного цикла лекарственного средства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64A1B-7B41-418E-B142-8330B1FE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6635080" cy="853603"/>
          </a:xfrm>
        </p:spPr>
        <p:txBody>
          <a:bodyPr anchor="ctr">
            <a:normAutofit fontScale="90000"/>
          </a:bodyPr>
          <a:lstStyle/>
          <a:p>
            <a:r>
              <a:rPr lang="ru-RU" dirty="0"/>
              <a:t>Общий технический документ </a:t>
            </a:r>
            <a:r>
              <a:rPr lang="en-US" dirty="0"/>
              <a:t>(</a:t>
            </a:r>
            <a:r>
              <a:rPr lang="ru-RU" dirty="0"/>
              <a:t>ОТД) / </a:t>
            </a:r>
            <a:r>
              <a:rPr lang="en-US" dirty="0"/>
              <a:t>Common Technical Document (CTD)</a:t>
            </a:r>
            <a:endParaRPr lang="ru-RU" dirty="0"/>
          </a:p>
        </p:txBody>
      </p:sp>
      <p:pic>
        <p:nvPicPr>
          <p:cNvPr id="1026" name="Picture 2" descr="Доклинические исследования: основные принципы - EUPATI Toolbox">
            <a:extLst>
              <a:ext uri="{FF2B5EF4-FFF2-40B4-BE49-F238E27FC236}">
                <a16:creationId xmlns:a16="http://schemas.microsoft.com/office/drawing/2014/main" id="{CA82D3B7-4104-4B8E-A04B-CF501E85C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154" y="1200151"/>
            <a:ext cx="4867692" cy="33940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7415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DA99415-01A5-493D-8273-B5FBCA08D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245013"/>
              </p:ext>
            </p:extLst>
          </p:nvPr>
        </p:nvGraphicFramePr>
        <p:xfrm>
          <a:off x="0" y="0"/>
          <a:ext cx="529208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37B686-683A-49B0-A88C-CE394A68A4A4}"/>
              </a:ext>
            </a:extLst>
          </p:cNvPr>
          <p:cNvSpPr txBox="1"/>
          <p:nvPr/>
        </p:nvSpPr>
        <p:spPr>
          <a:xfrm>
            <a:off x="4716016" y="1156679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Оценка фармацевтической и доклинической разработки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Пути клинической разработки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Сопровождение препарата от выхода в клинику до выхода регистрации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Материалы регистрационного досье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2000" b="1" u="sng" dirty="0"/>
              <a:t>Консультирование, создание, экспертная оценка и сопровождение </a:t>
            </a:r>
            <a:r>
              <a:rPr lang="ru-RU" sz="2000" b="1" u="sng" dirty="0" err="1"/>
              <a:t>эОТД</a:t>
            </a:r>
            <a:endParaRPr lang="ru-RU" sz="2000" b="1" u="sng" dirty="0"/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Пострегистрационное 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165161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FD1C8-8D63-472B-B4C1-61C3649C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трансформация</a:t>
            </a:r>
          </a:p>
        </p:txBody>
      </p:sp>
      <p:pic>
        <p:nvPicPr>
          <p:cNvPr id="4" name="Picture 2" descr="ÐÐ°ÑÑÐ¸Ð½ÐºÐ¸ Ð¿Ð¾ Ð·Ð°Ð¿ÑÐ¾ÑÑ Ð±ÑÐ¼Ð°Ð¶Ð½ÑÐµ Ð´Ð¾ÐºÑÐ¼ÐµÐ½ÑÑ Ð¿ÑÐ¾ÑÐ¸Ð² ÑÐ»ÐµÐºÑÑÐ¾Ð½Ð½ÑÑ">
            <a:extLst>
              <a:ext uri="{FF2B5EF4-FFF2-40B4-BE49-F238E27FC236}">
                <a16:creationId xmlns:a16="http://schemas.microsoft.com/office/drawing/2014/main" id="{90210D14-5DEE-4A9D-B7F7-0D64AF7C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42776"/>
            <a:ext cx="34861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konspekta.net/studopediaorg/baza11/992053199641.files/image030.jpg">
            <a:extLst>
              <a:ext uri="{FF2B5EF4-FFF2-40B4-BE49-F238E27FC236}">
                <a16:creationId xmlns:a16="http://schemas.microsoft.com/office/drawing/2014/main" id="{B81CB2E3-CA4D-4CA2-9D1E-AC15E57B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27" y="3077325"/>
            <a:ext cx="3532271" cy="10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41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tatandocs">
      <a:dk1>
        <a:srgbClr val="3F3F3F"/>
      </a:dk1>
      <a:lt1>
        <a:sysClr val="window" lastClr="FFFFFF"/>
      </a:lt1>
      <a:dk2>
        <a:srgbClr val="FF9933"/>
      </a:dk2>
      <a:lt2>
        <a:srgbClr val="F6F5F0"/>
      </a:lt2>
      <a:accent1>
        <a:srgbClr val="A5A5A5"/>
      </a:accent1>
      <a:accent2>
        <a:srgbClr val="FFAA01"/>
      </a:accent2>
      <a:accent3>
        <a:srgbClr val="FF8001"/>
      </a:accent3>
      <a:accent4>
        <a:srgbClr val="FF6E01"/>
      </a:accent4>
      <a:accent5>
        <a:srgbClr val="FF5C01"/>
      </a:accent5>
      <a:accent6>
        <a:srgbClr val="C04400"/>
      </a:accent6>
      <a:hlink>
        <a:srgbClr val="0070C0"/>
      </a:hlink>
      <a:folHlink>
        <a:srgbClr val="6F292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d14dd4-a1cc-4679-9b58-b7a7331aaa74" xsi:nil="true"/>
    <lcf76f155ced4ddcb4097134ff3c332f xmlns="faaffe1b-2571-49c8-a4d3-6715b6a8de5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E323F394DDDA46807619658E4539E1" ma:contentTypeVersion="16" ma:contentTypeDescription="Создание документа." ma:contentTypeScope="" ma:versionID="06368274a56e191359b1be53ef6bd77d">
  <xsd:schema xmlns:xsd="http://www.w3.org/2001/XMLSchema" xmlns:xs="http://www.w3.org/2001/XMLSchema" xmlns:p="http://schemas.microsoft.com/office/2006/metadata/properties" xmlns:ns2="faaffe1b-2571-49c8-a4d3-6715b6a8de5a" xmlns:ns3="6fd14dd4-a1cc-4679-9b58-b7a7331aaa74" targetNamespace="http://schemas.microsoft.com/office/2006/metadata/properties" ma:root="true" ma:fieldsID="b2496484d9fce186b9ed16329d241cc5" ns2:_="" ns3:_="">
    <xsd:import namespace="faaffe1b-2571-49c8-a4d3-6715b6a8de5a"/>
    <xsd:import namespace="6fd14dd4-a1cc-4679-9b58-b7a7331aa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ffe1b-2571-49c8-a4d3-6715b6a8d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0c83cd9-88a3-47b3-b6bc-3f40b354d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14dd4-a1cc-4679-9b58-b7a7331aaa7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c18549-8a41-431a-b662-10314e3206ed}" ma:internalName="TaxCatchAll" ma:showField="CatchAllData" ma:web="6fd14dd4-a1cc-4679-9b58-b7a7331aaa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4A696B-3A9F-428E-B150-E855CC9E226B}">
  <ds:schemaRefs>
    <ds:schemaRef ds:uri="http://schemas.microsoft.com/office/2006/metadata/properties"/>
    <ds:schemaRef ds:uri="http://schemas.microsoft.com/office/infopath/2007/PartnerControls"/>
    <ds:schemaRef ds:uri="6fd14dd4-a1cc-4679-9b58-b7a7331aaa74"/>
    <ds:schemaRef ds:uri="faaffe1b-2571-49c8-a4d3-6715b6a8de5a"/>
  </ds:schemaRefs>
</ds:datastoreItem>
</file>

<file path=customXml/itemProps2.xml><?xml version="1.0" encoding="utf-8"?>
<ds:datastoreItem xmlns:ds="http://schemas.openxmlformats.org/officeDocument/2006/customXml" ds:itemID="{D597CA58-6593-4CC6-86E0-D06750D9E7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7A7AC-C6DB-4856-8CC9-1913D6797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ffe1b-2571-49c8-a4d3-6715b6a8de5a"/>
    <ds:schemaRef ds:uri="6fd14dd4-a1cc-4679-9b58-b7a7331aa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2266</Words>
  <Application>Microsoft Office PowerPoint</Application>
  <PresentationFormat>Экран (16:9)</PresentationFormat>
  <Paragraphs>271</Paragraphs>
  <Slides>39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Raleway Medium</vt:lpstr>
      <vt:lpstr>Tahoma</vt:lpstr>
      <vt:lpstr>Times New Roman</vt:lpstr>
      <vt:lpstr>Wingdings</vt:lpstr>
      <vt:lpstr>Тема Office</vt:lpstr>
      <vt:lpstr>Цифровая система управления жизненным циклом лекарственного препарата - регистрационное досье и не только</vt:lpstr>
      <vt:lpstr>О компании</vt:lpstr>
      <vt:lpstr>9 направлений деятельности</vt:lpstr>
      <vt:lpstr>Наш опыт</vt:lpstr>
      <vt:lpstr>Разработка и вывод на рынок лекарственного средства</vt:lpstr>
      <vt:lpstr>Цифровое сопровождение жизненного цикла лекарственного средства</vt:lpstr>
      <vt:lpstr>Общий технический документ (ОТД) / Common Technical Document (CTD)</vt:lpstr>
      <vt:lpstr>Презентация PowerPoint</vt:lpstr>
      <vt:lpstr>Цифровая трансформация</vt:lpstr>
      <vt:lpstr>План перехода на электронное досье</vt:lpstr>
      <vt:lpstr>Нормативно-правовые акты</vt:lpstr>
      <vt:lpstr>Требования к электронному виду документов</vt:lpstr>
      <vt:lpstr>Основополагающие принципы информационного взаимодействия Союза</vt:lpstr>
      <vt:lpstr>Виды документов в праве Союза</vt:lpstr>
      <vt:lpstr>Электронное досье</vt:lpstr>
      <vt:lpstr>Автоматизация документов</vt:lpstr>
      <vt:lpstr>Решение Коллегии ЕЭК от 30.07.2017 № 79</vt:lpstr>
      <vt:lpstr>Формат XML</vt:lpstr>
      <vt:lpstr>Формат XML - расширяемый</vt:lpstr>
      <vt:lpstr>Формирование эОТД досье (подготовка)</vt:lpstr>
      <vt:lpstr>Формирование эОТД досье (формирование)</vt:lpstr>
      <vt:lpstr>Валидация досье при формировании досье в ПО  для создания эОТД</vt:lpstr>
      <vt:lpstr>Подача досье на электронном носителе</vt:lpstr>
      <vt:lpstr>Спецификации и стандарты Требования к электронному виду документов</vt:lpstr>
      <vt:lpstr>Ключевые аспекты формата XML в эОТД ЕАЭС</vt:lpstr>
      <vt:lpstr>Спецификация XML для эОТД ЕАЭС</vt:lpstr>
      <vt:lpstr>Жизненный цикл электронного досье</vt:lpstr>
      <vt:lpstr>Жизненный цикл электронного досье</vt:lpstr>
      <vt:lpstr>Обновление классификаторов – возможности и сложности</vt:lpstr>
      <vt:lpstr>Подготовка и сбор документов</vt:lpstr>
      <vt:lpstr>Загрузка документов досье</vt:lpstr>
      <vt:lpstr>Автоматическое формирование подачи</vt:lpstr>
      <vt:lpstr>Конвертация и выгрузка сведений</vt:lpstr>
      <vt:lpstr>Конвертация и выгрузка сведений</vt:lpstr>
      <vt:lpstr>Архив со сформированным досье</vt:lpstr>
      <vt:lpstr>Транспорт досье в электронной форме Интегрированная информационная система ЕАЭС</vt:lpstr>
      <vt:lpstr>Взаимодействие и история изменений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Удаленное взаимодействие с регулятором: текущие проблемы комплектации и подачи регистрационного досье и перехода на электронный/удаленный документооборот</dc:title>
  <dc:creator>Aleksandr Solodovnikov</dc:creator>
  <cp:lastModifiedBy>Aleksandr Solodovnikov</cp:lastModifiedBy>
  <cp:revision>3</cp:revision>
  <dcterms:created xsi:type="dcterms:W3CDTF">2020-06-19T08:24:20Z</dcterms:created>
  <dcterms:modified xsi:type="dcterms:W3CDTF">2022-10-19T07:17:51Z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0x010100C9E323F394DDDA46807619658E4539E1</vt:lpwstr>
  </property>
</Properties>
</file>