
<file path=[Content_Types].xml><?xml version="1.0" encoding="utf-8"?>
<Types xmlns="http://schemas.openxmlformats.org/package/2006/content-types">
  <Default Extension="gif" ContentType="image/gif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0104100" cy="11309350"/>
  <p:notesSz cx="20104100" cy="113093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47"/>
  </p:normalViewPr>
  <p:slideViewPr>
    <p:cSldViewPr>
      <p:cViewPr varScale="1">
        <p:scale>
          <a:sx n="61" d="100"/>
          <a:sy n="61" d="100"/>
        </p:scale>
        <p:origin x="304" y="8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52374"/>
            <a:ext cx="18093690" cy="1809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gif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openxmlformats.org/officeDocument/2006/relationships/image" Target="../media/image7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2" Type="http://schemas.openxmlformats.org/officeDocument/2006/relationships/image" Target="../media/image11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31" Type="http://schemas.openxmlformats.org/officeDocument/2006/relationships/image" Target="../media/image4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8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image" Target="../media/image55.png"/><Relationship Id="rId10" Type="http://schemas.openxmlformats.org/officeDocument/2006/relationships/image" Target="../media/image7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3380" y="675424"/>
              <a:ext cx="6505209" cy="2821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85073" y="2732901"/>
              <a:ext cx="11319027" cy="85756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948" y="4593619"/>
              <a:ext cx="8632201" cy="473895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146896" y="4588928"/>
              <a:ext cx="6383062" cy="35805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67168" y="5392506"/>
              <a:ext cx="7936931" cy="59160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4594" y="2955470"/>
              <a:ext cx="11511192" cy="56223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09670" y="408364"/>
              <a:ext cx="10994429" cy="109001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0855" y="1926642"/>
              <a:ext cx="17831917" cy="82091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08565" y="698031"/>
              <a:ext cx="10444184" cy="3870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35368"/>
            <a:ext cx="20104099" cy="11308556"/>
            <a:chOff x="0" y="0"/>
            <a:chExt cx="20104099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8628" y="600526"/>
              <a:ext cx="14653700" cy="540800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DB70B26-C735-2A88-4D19-68E25EE26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24" y="1682023"/>
            <a:ext cx="17595850" cy="84523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3652" y="3578027"/>
              <a:ext cx="11180553" cy="48136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073235" y="2649134"/>
              <a:ext cx="16355694" cy="6429375"/>
            </a:xfrm>
            <a:custGeom>
              <a:avLst/>
              <a:gdLst/>
              <a:ahLst/>
              <a:cxnLst/>
              <a:rect l="l" t="t" r="r" b="b"/>
              <a:pathLst>
                <a:path w="16355694" h="6429375">
                  <a:moveTo>
                    <a:pt x="15831978" y="0"/>
                  </a:moveTo>
                  <a:lnTo>
                    <a:pt x="523544" y="0"/>
                  </a:lnTo>
                  <a:lnTo>
                    <a:pt x="475891" y="2139"/>
                  </a:lnTo>
                  <a:lnTo>
                    <a:pt x="429436" y="8434"/>
                  </a:lnTo>
                  <a:lnTo>
                    <a:pt x="384365" y="18701"/>
                  </a:lnTo>
                  <a:lnTo>
                    <a:pt x="340862" y="32754"/>
                  </a:lnTo>
                  <a:lnTo>
                    <a:pt x="299113" y="50408"/>
                  </a:lnTo>
                  <a:lnTo>
                    <a:pt x="259301" y="71478"/>
                  </a:lnTo>
                  <a:lnTo>
                    <a:pt x="221612" y="95781"/>
                  </a:lnTo>
                  <a:lnTo>
                    <a:pt x="186231" y="123130"/>
                  </a:lnTo>
                  <a:lnTo>
                    <a:pt x="153342" y="153342"/>
                  </a:lnTo>
                  <a:lnTo>
                    <a:pt x="123131" y="186231"/>
                  </a:lnTo>
                  <a:lnTo>
                    <a:pt x="95781" y="221612"/>
                  </a:lnTo>
                  <a:lnTo>
                    <a:pt x="71479" y="259301"/>
                  </a:lnTo>
                  <a:lnTo>
                    <a:pt x="50408" y="299112"/>
                  </a:lnTo>
                  <a:lnTo>
                    <a:pt x="32754" y="340862"/>
                  </a:lnTo>
                  <a:lnTo>
                    <a:pt x="18701" y="384365"/>
                  </a:lnTo>
                  <a:lnTo>
                    <a:pt x="8435" y="429436"/>
                  </a:lnTo>
                  <a:lnTo>
                    <a:pt x="2139" y="475890"/>
                  </a:lnTo>
                  <a:lnTo>
                    <a:pt x="0" y="523544"/>
                  </a:lnTo>
                  <a:lnTo>
                    <a:pt x="0" y="5905579"/>
                  </a:lnTo>
                  <a:lnTo>
                    <a:pt x="2139" y="5953232"/>
                  </a:lnTo>
                  <a:lnTo>
                    <a:pt x="8435" y="5999687"/>
                  </a:lnTo>
                  <a:lnTo>
                    <a:pt x="18701" y="6044758"/>
                  </a:lnTo>
                  <a:lnTo>
                    <a:pt x="32754" y="6088261"/>
                  </a:lnTo>
                  <a:lnTo>
                    <a:pt x="50408" y="6130010"/>
                  </a:lnTo>
                  <a:lnTo>
                    <a:pt x="71479" y="6169822"/>
                  </a:lnTo>
                  <a:lnTo>
                    <a:pt x="95781" y="6207511"/>
                  </a:lnTo>
                  <a:lnTo>
                    <a:pt x="123131" y="6242892"/>
                  </a:lnTo>
                  <a:lnTo>
                    <a:pt x="153342" y="6275781"/>
                  </a:lnTo>
                  <a:lnTo>
                    <a:pt x="186231" y="6305992"/>
                  </a:lnTo>
                  <a:lnTo>
                    <a:pt x="221612" y="6333342"/>
                  </a:lnTo>
                  <a:lnTo>
                    <a:pt x="259301" y="6357644"/>
                  </a:lnTo>
                  <a:lnTo>
                    <a:pt x="299113" y="6378715"/>
                  </a:lnTo>
                  <a:lnTo>
                    <a:pt x="340862" y="6396369"/>
                  </a:lnTo>
                  <a:lnTo>
                    <a:pt x="384365" y="6410422"/>
                  </a:lnTo>
                  <a:lnTo>
                    <a:pt x="429436" y="6420688"/>
                  </a:lnTo>
                  <a:lnTo>
                    <a:pt x="475891" y="6426984"/>
                  </a:lnTo>
                  <a:lnTo>
                    <a:pt x="523544" y="6429123"/>
                  </a:lnTo>
                  <a:lnTo>
                    <a:pt x="15831978" y="6429123"/>
                  </a:lnTo>
                  <a:lnTo>
                    <a:pt x="15879631" y="6426984"/>
                  </a:lnTo>
                  <a:lnTo>
                    <a:pt x="15926085" y="6420688"/>
                  </a:lnTo>
                  <a:lnTo>
                    <a:pt x="15971156" y="6410422"/>
                  </a:lnTo>
                  <a:lnTo>
                    <a:pt x="16014659" y="6396369"/>
                  </a:lnTo>
                  <a:lnTo>
                    <a:pt x="16056408" y="6378715"/>
                  </a:lnTo>
                  <a:lnTo>
                    <a:pt x="16096220" y="6357644"/>
                  </a:lnTo>
                  <a:lnTo>
                    <a:pt x="16133909" y="6333342"/>
                  </a:lnTo>
                  <a:lnTo>
                    <a:pt x="16169290" y="6305992"/>
                  </a:lnTo>
                  <a:lnTo>
                    <a:pt x="16202179" y="6275781"/>
                  </a:lnTo>
                  <a:lnTo>
                    <a:pt x="16232391" y="6242892"/>
                  </a:lnTo>
                  <a:lnTo>
                    <a:pt x="16259740" y="6207511"/>
                  </a:lnTo>
                  <a:lnTo>
                    <a:pt x="16284043" y="6169822"/>
                  </a:lnTo>
                  <a:lnTo>
                    <a:pt x="16305114" y="6130010"/>
                  </a:lnTo>
                  <a:lnTo>
                    <a:pt x="16322768" y="6088261"/>
                  </a:lnTo>
                  <a:lnTo>
                    <a:pt x="16336821" y="6044758"/>
                  </a:lnTo>
                  <a:lnTo>
                    <a:pt x="16347087" y="5999687"/>
                  </a:lnTo>
                  <a:lnTo>
                    <a:pt x="16353383" y="5953232"/>
                  </a:lnTo>
                  <a:lnTo>
                    <a:pt x="16355522" y="5905579"/>
                  </a:lnTo>
                  <a:lnTo>
                    <a:pt x="16355522" y="523544"/>
                  </a:lnTo>
                  <a:lnTo>
                    <a:pt x="16353383" y="475890"/>
                  </a:lnTo>
                  <a:lnTo>
                    <a:pt x="16347087" y="429436"/>
                  </a:lnTo>
                  <a:lnTo>
                    <a:pt x="16336821" y="384365"/>
                  </a:lnTo>
                  <a:lnTo>
                    <a:pt x="16322768" y="340862"/>
                  </a:lnTo>
                  <a:lnTo>
                    <a:pt x="16305114" y="299112"/>
                  </a:lnTo>
                  <a:lnTo>
                    <a:pt x="16284043" y="259301"/>
                  </a:lnTo>
                  <a:lnTo>
                    <a:pt x="16259740" y="221612"/>
                  </a:lnTo>
                  <a:lnTo>
                    <a:pt x="16232391" y="186231"/>
                  </a:lnTo>
                  <a:lnTo>
                    <a:pt x="16202179" y="153342"/>
                  </a:lnTo>
                  <a:lnTo>
                    <a:pt x="16169290" y="123130"/>
                  </a:lnTo>
                  <a:lnTo>
                    <a:pt x="16133909" y="95781"/>
                  </a:lnTo>
                  <a:lnTo>
                    <a:pt x="16096220" y="71478"/>
                  </a:lnTo>
                  <a:lnTo>
                    <a:pt x="16056408" y="50408"/>
                  </a:lnTo>
                  <a:lnTo>
                    <a:pt x="16014659" y="32754"/>
                  </a:lnTo>
                  <a:lnTo>
                    <a:pt x="15971156" y="18701"/>
                  </a:lnTo>
                  <a:lnTo>
                    <a:pt x="15926085" y="8434"/>
                  </a:lnTo>
                  <a:lnTo>
                    <a:pt x="15879631" y="2139"/>
                  </a:lnTo>
                  <a:lnTo>
                    <a:pt x="15831978" y="0"/>
                  </a:lnTo>
                  <a:close/>
                </a:path>
              </a:pathLst>
            </a:custGeom>
            <a:solidFill>
              <a:srgbClr val="FFFFFF">
                <a:alpha val="50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9579" y="4750263"/>
              <a:ext cx="6101488" cy="3870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94044" y="3974458"/>
              <a:ext cx="3675280" cy="367528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769572" y="3508086"/>
              <a:ext cx="4712083" cy="471200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822417" y="5503916"/>
              <a:ext cx="4507230" cy="291465"/>
            </a:xfrm>
            <a:custGeom>
              <a:avLst/>
              <a:gdLst/>
              <a:ahLst/>
              <a:cxnLst/>
              <a:rect l="l" t="t" r="r" b="b"/>
              <a:pathLst>
                <a:path w="4507230" h="291464">
                  <a:moveTo>
                    <a:pt x="289875" y="6031"/>
                  </a:moveTo>
                  <a:lnTo>
                    <a:pt x="0" y="6031"/>
                  </a:lnTo>
                  <a:lnTo>
                    <a:pt x="0" y="286483"/>
                  </a:lnTo>
                  <a:lnTo>
                    <a:pt x="87452" y="286483"/>
                  </a:lnTo>
                  <a:lnTo>
                    <a:pt x="87452" y="175282"/>
                  </a:lnTo>
                  <a:lnTo>
                    <a:pt x="284975" y="175282"/>
                  </a:lnTo>
                  <a:lnTo>
                    <a:pt x="284975" y="111200"/>
                  </a:lnTo>
                  <a:lnTo>
                    <a:pt x="87452" y="111200"/>
                  </a:lnTo>
                  <a:lnTo>
                    <a:pt x="87452" y="69736"/>
                  </a:lnTo>
                  <a:lnTo>
                    <a:pt x="289875" y="69736"/>
                  </a:lnTo>
                  <a:lnTo>
                    <a:pt x="289875" y="6031"/>
                  </a:lnTo>
                  <a:close/>
                </a:path>
                <a:path w="4507230" h="291464">
                  <a:moveTo>
                    <a:pt x="531196" y="1130"/>
                  </a:moveTo>
                  <a:lnTo>
                    <a:pt x="514986" y="1130"/>
                  </a:lnTo>
                  <a:lnTo>
                    <a:pt x="438708" y="7924"/>
                  </a:lnTo>
                  <a:lnTo>
                    <a:pt x="384868" y="25953"/>
                  </a:lnTo>
                  <a:lnTo>
                    <a:pt x="349646" y="51689"/>
                  </a:lnTo>
                  <a:lnTo>
                    <a:pt x="319765" y="112165"/>
                  </a:lnTo>
                  <a:lnTo>
                    <a:pt x="317463" y="139849"/>
                  </a:lnTo>
                  <a:lnTo>
                    <a:pt x="317463" y="151157"/>
                  </a:lnTo>
                  <a:lnTo>
                    <a:pt x="329219" y="209459"/>
                  </a:lnTo>
                  <a:lnTo>
                    <a:pt x="384868" y="266002"/>
                  </a:lnTo>
                  <a:lnTo>
                    <a:pt x="438708" y="284425"/>
                  </a:lnTo>
                  <a:lnTo>
                    <a:pt x="514986" y="291383"/>
                  </a:lnTo>
                  <a:lnTo>
                    <a:pt x="531196" y="291383"/>
                  </a:lnTo>
                  <a:lnTo>
                    <a:pt x="607185" y="284425"/>
                  </a:lnTo>
                  <a:lnTo>
                    <a:pt x="660881" y="266002"/>
                  </a:lnTo>
                  <a:lnTo>
                    <a:pt x="696065" y="239788"/>
                  </a:lnTo>
                  <a:lnTo>
                    <a:pt x="707281" y="223155"/>
                  </a:lnTo>
                  <a:lnTo>
                    <a:pt x="522903" y="223155"/>
                  </a:lnTo>
                  <a:lnTo>
                    <a:pt x="465100" y="215763"/>
                  </a:lnTo>
                  <a:lnTo>
                    <a:pt x="430550" y="197098"/>
                  </a:lnTo>
                  <a:lnTo>
                    <a:pt x="413811" y="172426"/>
                  </a:lnTo>
                  <a:lnTo>
                    <a:pt x="409440" y="147011"/>
                  </a:lnTo>
                  <a:lnTo>
                    <a:pt x="409440" y="142487"/>
                  </a:lnTo>
                  <a:lnTo>
                    <a:pt x="413599" y="117485"/>
                  </a:lnTo>
                  <a:lnTo>
                    <a:pt x="429984" y="93719"/>
                  </a:lnTo>
                  <a:lnTo>
                    <a:pt x="464463" y="75961"/>
                  </a:lnTo>
                  <a:lnTo>
                    <a:pt x="522903" y="68982"/>
                  </a:lnTo>
                  <a:lnTo>
                    <a:pt x="707780" y="68982"/>
                  </a:lnTo>
                  <a:lnTo>
                    <a:pt x="695924" y="51689"/>
                  </a:lnTo>
                  <a:lnTo>
                    <a:pt x="660714" y="25953"/>
                  </a:lnTo>
                  <a:lnTo>
                    <a:pt x="607054" y="7924"/>
                  </a:lnTo>
                  <a:lnTo>
                    <a:pt x="531196" y="1130"/>
                  </a:lnTo>
                  <a:close/>
                </a:path>
                <a:path w="4507230" h="291464">
                  <a:moveTo>
                    <a:pt x="707780" y="68982"/>
                  </a:moveTo>
                  <a:lnTo>
                    <a:pt x="522903" y="68982"/>
                  </a:lnTo>
                  <a:lnTo>
                    <a:pt x="580706" y="75961"/>
                  </a:lnTo>
                  <a:lnTo>
                    <a:pt x="615256" y="93719"/>
                  </a:lnTo>
                  <a:lnTo>
                    <a:pt x="631995" y="117485"/>
                  </a:lnTo>
                  <a:lnTo>
                    <a:pt x="636365" y="142487"/>
                  </a:lnTo>
                  <a:lnTo>
                    <a:pt x="636365" y="147765"/>
                  </a:lnTo>
                  <a:lnTo>
                    <a:pt x="631889" y="173221"/>
                  </a:lnTo>
                  <a:lnTo>
                    <a:pt x="614973" y="197617"/>
                  </a:lnTo>
                  <a:lnTo>
                    <a:pt x="580388" y="215934"/>
                  </a:lnTo>
                  <a:lnTo>
                    <a:pt x="522903" y="223155"/>
                  </a:lnTo>
                  <a:lnTo>
                    <a:pt x="707281" y="223155"/>
                  </a:lnTo>
                  <a:lnTo>
                    <a:pt x="716517" y="209459"/>
                  </a:lnTo>
                  <a:lnTo>
                    <a:pt x="726015" y="178690"/>
                  </a:lnTo>
                  <a:lnTo>
                    <a:pt x="728342" y="151157"/>
                  </a:lnTo>
                  <a:lnTo>
                    <a:pt x="728342" y="139849"/>
                  </a:lnTo>
                  <a:lnTo>
                    <a:pt x="725989" y="112165"/>
                  </a:lnTo>
                  <a:lnTo>
                    <a:pt x="716433" y="81603"/>
                  </a:lnTo>
                  <a:lnTo>
                    <a:pt x="707780" y="68982"/>
                  </a:lnTo>
                  <a:close/>
                </a:path>
                <a:path w="4507230" h="291464">
                  <a:moveTo>
                    <a:pt x="846536" y="6031"/>
                  </a:moveTo>
                  <a:lnTo>
                    <a:pt x="758329" y="6031"/>
                  </a:lnTo>
                  <a:lnTo>
                    <a:pt x="758329" y="142110"/>
                  </a:lnTo>
                  <a:lnTo>
                    <a:pt x="770252" y="204070"/>
                  </a:lnTo>
                  <a:lnTo>
                    <a:pt x="821043" y="263852"/>
                  </a:lnTo>
                  <a:lnTo>
                    <a:pt x="868055" y="283293"/>
                  </a:lnTo>
                  <a:lnTo>
                    <a:pt x="933235" y="290629"/>
                  </a:lnTo>
                  <a:lnTo>
                    <a:pt x="946805" y="290629"/>
                  </a:lnTo>
                  <a:lnTo>
                    <a:pt x="1009433" y="283293"/>
                  </a:lnTo>
                  <a:lnTo>
                    <a:pt x="1055298" y="263852"/>
                  </a:lnTo>
                  <a:lnTo>
                    <a:pt x="1086796" y="236160"/>
                  </a:lnTo>
                  <a:lnTo>
                    <a:pt x="1097922" y="217878"/>
                  </a:lnTo>
                  <a:lnTo>
                    <a:pt x="939266" y="217878"/>
                  </a:lnTo>
                  <a:lnTo>
                    <a:pt x="892495" y="210303"/>
                  </a:lnTo>
                  <a:lnTo>
                    <a:pt x="864206" y="190926"/>
                  </a:lnTo>
                  <a:lnTo>
                    <a:pt x="850264" y="164763"/>
                  </a:lnTo>
                  <a:lnTo>
                    <a:pt x="846536" y="136833"/>
                  </a:lnTo>
                  <a:lnTo>
                    <a:pt x="846536" y="6031"/>
                  </a:lnTo>
                  <a:close/>
                </a:path>
                <a:path w="4507230" h="291464">
                  <a:moveTo>
                    <a:pt x="1119072" y="6031"/>
                  </a:moveTo>
                  <a:lnTo>
                    <a:pt x="1031242" y="6031"/>
                  </a:lnTo>
                  <a:lnTo>
                    <a:pt x="1031242" y="136833"/>
                  </a:lnTo>
                  <a:lnTo>
                    <a:pt x="1027473" y="164763"/>
                  </a:lnTo>
                  <a:lnTo>
                    <a:pt x="1013526" y="190926"/>
                  </a:lnTo>
                  <a:lnTo>
                    <a:pt x="985443" y="210303"/>
                  </a:lnTo>
                  <a:lnTo>
                    <a:pt x="939266" y="217878"/>
                  </a:lnTo>
                  <a:lnTo>
                    <a:pt x="1097922" y="217878"/>
                  </a:lnTo>
                  <a:lnTo>
                    <a:pt x="1106326" y="204070"/>
                  </a:lnTo>
                  <a:lnTo>
                    <a:pt x="1116285" y="171436"/>
                  </a:lnTo>
                  <a:lnTo>
                    <a:pt x="1119072" y="142110"/>
                  </a:lnTo>
                  <a:lnTo>
                    <a:pt x="1119072" y="6031"/>
                  </a:lnTo>
                  <a:close/>
                </a:path>
                <a:path w="4507230" h="291464">
                  <a:moveTo>
                    <a:pt x="1258445" y="6031"/>
                  </a:moveTo>
                  <a:lnTo>
                    <a:pt x="1160437" y="6031"/>
                  </a:lnTo>
                  <a:lnTo>
                    <a:pt x="1160437" y="286483"/>
                  </a:lnTo>
                  <a:lnTo>
                    <a:pt x="1247136" y="286483"/>
                  </a:lnTo>
                  <a:lnTo>
                    <a:pt x="1247136" y="100646"/>
                  </a:lnTo>
                  <a:lnTo>
                    <a:pt x="1354475" y="100646"/>
                  </a:lnTo>
                  <a:lnTo>
                    <a:pt x="1258445" y="6031"/>
                  </a:lnTo>
                  <a:close/>
                </a:path>
                <a:path w="4507230" h="291464">
                  <a:moveTo>
                    <a:pt x="1354475" y="100646"/>
                  </a:moveTo>
                  <a:lnTo>
                    <a:pt x="1247136" y="100646"/>
                  </a:lnTo>
                  <a:lnTo>
                    <a:pt x="1437497" y="286483"/>
                  </a:lnTo>
                  <a:lnTo>
                    <a:pt x="1524196" y="286483"/>
                  </a:lnTo>
                  <a:lnTo>
                    <a:pt x="1524196" y="182444"/>
                  </a:lnTo>
                  <a:lnTo>
                    <a:pt x="1437497" y="182444"/>
                  </a:lnTo>
                  <a:lnTo>
                    <a:pt x="1354475" y="100646"/>
                  </a:lnTo>
                  <a:close/>
                </a:path>
                <a:path w="4507230" h="291464">
                  <a:moveTo>
                    <a:pt x="1524196" y="6031"/>
                  </a:moveTo>
                  <a:lnTo>
                    <a:pt x="1437497" y="6031"/>
                  </a:lnTo>
                  <a:lnTo>
                    <a:pt x="1437497" y="182444"/>
                  </a:lnTo>
                  <a:lnTo>
                    <a:pt x="1524196" y="182444"/>
                  </a:lnTo>
                  <a:lnTo>
                    <a:pt x="1524196" y="6031"/>
                  </a:lnTo>
                  <a:close/>
                </a:path>
                <a:path w="4507230" h="291464">
                  <a:moveTo>
                    <a:pt x="1754928" y="6031"/>
                  </a:moveTo>
                  <a:lnTo>
                    <a:pt x="1569091" y="6031"/>
                  </a:lnTo>
                  <a:lnTo>
                    <a:pt x="1569091" y="286483"/>
                  </a:lnTo>
                  <a:lnTo>
                    <a:pt x="1755305" y="286483"/>
                  </a:lnTo>
                  <a:lnTo>
                    <a:pt x="1826872" y="280563"/>
                  </a:lnTo>
                  <a:lnTo>
                    <a:pt x="1879392" y="264508"/>
                  </a:lnTo>
                  <a:lnTo>
                    <a:pt x="1915557" y="240872"/>
                  </a:lnTo>
                  <a:lnTo>
                    <a:pt x="1932720" y="219009"/>
                  </a:lnTo>
                  <a:lnTo>
                    <a:pt x="1656921" y="219009"/>
                  </a:lnTo>
                  <a:lnTo>
                    <a:pt x="1656921" y="72374"/>
                  </a:lnTo>
                  <a:lnTo>
                    <a:pt x="1934342" y="72374"/>
                  </a:lnTo>
                  <a:lnTo>
                    <a:pt x="1914803" y="48768"/>
                  </a:lnTo>
                  <a:lnTo>
                    <a:pt x="1878443" y="26442"/>
                  </a:lnTo>
                  <a:lnTo>
                    <a:pt x="1825999" y="11488"/>
                  </a:lnTo>
                  <a:lnTo>
                    <a:pt x="1754928" y="6031"/>
                  </a:lnTo>
                  <a:close/>
                </a:path>
                <a:path w="4507230" h="291464">
                  <a:moveTo>
                    <a:pt x="1934342" y="72374"/>
                  </a:moveTo>
                  <a:lnTo>
                    <a:pt x="1748143" y="72374"/>
                  </a:lnTo>
                  <a:lnTo>
                    <a:pt x="1808373" y="79595"/>
                  </a:lnTo>
                  <a:lnTo>
                    <a:pt x="1842381" y="97630"/>
                  </a:lnTo>
                  <a:lnTo>
                    <a:pt x="1857447" y="121036"/>
                  </a:lnTo>
                  <a:lnTo>
                    <a:pt x="1860852" y="144372"/>
                  </a:lnTo>
                  <a:lnTo>
                    <a:pt x="1860852" y="146634"/>
                  </a:lnTo>
                  <a:lnTo>
                    <a:pt x="1857235" y="170028"/>
                  </a:lnTo>
                  <a:lnTo>
                    <a:pt x="1841816" y="193564"/>
                  </a:lnTo>
                  <a:lnTo>
                    <a:pt x="1807737" y="211729"/>
                  </a:lnTo>
                  <a:lnTo>
                    <a:pt x="1748143" y="219009"/>
                  </a:lnTo>
                  <a:lnTo>
                    <a:pt x="1932720" y="219009"/>
                  </a:lnTo>
                  <a:lnTo>
                    <a:pt x="1938057" y="212209"/>
                  </a:lnTo>
                  <a:lnTo>
                    <a:pt x="1949584" y="181076"/>
                  </a:lnTo>
                  <a:lnTo>
                    <a:pt x="1952828" y="150026"/>
                  </a:lnTo>
                  <a:lnTo>
                    <a:pt x="1952828" y="138718"/>
                  </a:lnTo>
                  <a:lnTo>
                    <a:pt x="1949451" y="107031"/>
                  </a:lnTo>
                  <a:lnTo>
                    <a:pt x="1937624" y="76339"/>
                  </a:lnTo>
                  <a:lnTo>
                    <a:pt x="1934342" y="72374"/>
                  </a:lnTo>
                  <a:close/>
                </a:path>
                <a:path w="4507230" h="291464">
                  <a:moveTo>
                    <a:pt x="2280269" y="6031"/>
                  </a:moveTo>
                  <a:lnTo>
                    <a:pt x="1984739" y="6031"/>
                  </a:lnTo>
                  <a:lnTo>
                    <a:pt x="1984739" y="286483"/>
                  </a:lnTo>
                  <a:lnTo>
                    <a:pt x="2284039" y="286483"/>
                  </a:lnTo>
                  <a:lnTo>
                    <a:pt x="2284039" y="221270"/>
                  </a:lnTo>
                  <a:lnTo>
                    <a:pt x="2071438" y="221270"/>
                  </a:lnTo>
                  <a:lnTo>
                    <a:pt x="2071438" y="175282"/>
                  </a:lnTo>
                  <a:lnTo>
                    <a:pt x="2275369" y="175282"/>
                  </a:lnTo>
                  <a:lnTo>
                    <a:pt x="2275369" y="111200"/>
                  </a:lnTo>
                  <a:lnTo>
                    <a:pt x="2071438" y="111200"/>
                  </a:lnTo>
                  <a:lnTo>
                    <a:pt x="2071438" y="69736"/>
                  </a:lnTo>
                  <a:lnTo>
                    <a:pt x="2280269" y="69736"/>
                  </a:lnTo>
                  <a:lnTo>
                    <a:pt x="2280269" y="6031"/>
                  </a:lnTo>
                  <a:close/>
                </a:path>
                <a:path w="4507230" h="291464">
                  <a:moveTo>
                    <a:pt x="2548518" y="6031"/>
                  </a:moveTo>
                  <a:lnTo>
                    <a:pt x="2322347" y="6031"/>
                  </a:lnTo>
                  <a:lnTo>
                    <a:pt x="2322347" y="286483"/>
                  </a:lnTo>
                  <a:lnTo>
                    <a:pt x="2410176" y="286483"/>
                  </a:lnTo>
                  <a:lnTo>
                    <a:pt x="2410176" y="186968"/>
                  </a:lnTo>
                  <a:lnTo>
                    <a:pt x="2667471" y="186968"/>
                  </a:lnTo>
                  <a:lnTo>
                    <a:pt x="2667129" y="185036"/>
                  </a:lnTo>
                  <a:lnTo>
                    <a:pt x="2655573" y="166518"/>
                  </a:lnTo>
                  <a:lnTo>
                    <a:pt x="2638645" y="153230"/>
                  </a:lnTo>
                  <a:lnTo>
                    <a:pt x="2618254" y="144749"/>
                  </a:lnTo>
                  <a:lnTo>
                    <a:pt x="2634174" y="138276"/>
                  </a:lnTo>
                  <a:lnTo>
                    <a:pt x="2651191" y="126891"/>
                  </a:lnTo>
                  <a:lnTo>
                    <a:pt x="2652803" y="124771"/>
                  </a:lnTo>
                  <a:lnTo>
                    <a:pt x="2410176" y="124771"/>
                  </a:lnTo>
                  <a:lnTo>
                    <a:pt x="2410176" y="69736"/>
                  </a:lnTo>
                  <a:lnTo>
                    <a:pt x="2668401" y="69736"/>
                  </a:lnTo>
                  <a:lnTo>
                    <a:pt x="2664396" y="50399"/>
                  </a:lnTo>
                  <a:lnTo>
                    <a:pt x="2644452" y="27281"/>
                  </a:lnTo>
                  <a:lnTo>
                    <a:pt x="2606981" y="11726"/>
                  </a:lnTo>
                  <a:lnTo>
                    <a:pt x="2548518" y="6031"/>
                  </a:lnTo>
                  <a:close/>
                </a:path>
                <a:path w="4507230" h="291464">
                  <a:moveTo>
                    <a:pt x="2667471" y="186968"/>
                  </a:moveTo>
                  <a:lnTo>
                    <a:pt x="2524770" y="186968"/>
                  </a:lnTo>
                  <a:lnTo>
                    <a:pt x="2552187" y="189860"/>
                  </a:lnTo>
                  <a:lnTo>
                    <a:pt x="2570240" y="198794"/>
                  </a:lnTo>
                  <a:lnTo>
                    <a:pt x="2580164" y="214161"/>
                  </a:lnTo>
                  <a:lnTo>
                    <a:pt x="2583197" y="236348"/>
                  </a:lnTo>
                  <a:lnTo>
                    <a:pt x="2583197" y="278944"/>
                  </a:lnTo>
                  <a:lnTo>
                    <a:pt x="2584705" y="283090"/>
                  </a:lnTo>
                  <a:lnTo>
                    <a:pt x="2587344" y="286483"/>
                  </a:lnTo>
                  <a:lnTo>
                    <a:pt x="2676682" y="286483"/>
                  </a:lnTo>
                  <a:lnTo>
                    <a:pt x="2676682" y="284598"/>
                  </a:lnTo>
                  <a:lnTo>
                    <a:pt x="2674744" y="280511"/>
                  </a:lnTo>
                  <a:lnTo>
                    <a:pt x="2673054" y="274232"/>
                  </a:lnTo>
                  <a:lnTo>
                    <a:pt x="2671858" y="264561"/>
                  </a:lnTo>
                  <a:lnTo>
                    <a:pt x="2671405" y="250296"/>
                  </a:lnTo>
                  <a:lnTo>
                    <a:pt x="2671405" y="209208"/>
                  </a:lnTo>
                  <a:lnTo>
                    <a:pt x="2667471" y="186968"/>
                  </a:lnTo>
                  <a:close/>
                </a:path>
                <a:path w="4507230" h="291464">
                  <a:moveTo>
                    <a:pt x="2668401" y="69736"/>
                  </a:moveTo>
                  <a:lnTo>
                    <a:pt x="2543240" y="69736"/>
                  </a:lnTo>
                  <a:lnTo>
                    <a:pt x="2559591" y="71909"/>
                  </a:lnTo>
                  <a:lnTo>
                    <a:pt x="2570569" y="77793"/>
                  </a:lnTo>
                  <a:lnTo>
                    <a:pt x="2576742" y="86433"/>
                  </a:lnTo>
                  <a:lnTo>
                    <a:pt x="2578674" y="96876"/>
                  </a:lnTo>
                  <a:lnTo>
                    <a:pt x="2578674" y="97253"/>
                  </a:lnTo>
                  <a:lnTo>
                    <a:pt x="2576689" y="108073"/>
                  </a:lnTo>
                  <a:lnTo>
                    <a:pt x="2570428" y="116807"/>
                  </a:lnTo>
                  <a:lnTo>
                    <a:pt x="2559432" y="122644"/>
                  </a:lnTo>
                  <a:lnTo>
                    <a:pt x="2543240" y="124771"/>
                  </a:lnTo>
                  <a:lnTo>
                    <a:pt x="2652803" y="124771"/>
                  </a:lnTo>
                  <a:lnTo>
                    <a:pt x="2664743" y="109074"/>
                  </a:lnTo>
                  <a:lnTo>
                    <a:pt x="2670274" y="83306"/>
                  </a:lnTo>
                  <a:lnTo>
                    <a:pt x="2670274" y="78782"/>
                  </a:lnTo>
                  <a:lnTo>
                    <a:pt x="2668401" y="69736"/>
                  </a:lnTo>
                  <a:close/>
                </a:path>
                <a:path w="4507230" h="291464">
                  <a:moveTo>
                    <a:pt x="2998296" y="0"/>
                  </a:moveTo>
                  <a:lnTo>
                    <a:pt x="2978317" y="0"/>
                  </a:lnTo>
                  <a:lnTo>
                    <a:pt x="2916509" y="6213"/>
                  </a:lnTo>
                  <a:lnTo>
                    <a:pt x="2880498" y="22287"/>
                  </a:lnTo>
                  <a:lnTo>
                    <a:pt x="2863712" y="44368"/>
                  </a:lnTo>
                  <a:lnTo>
                    <a:pt x="2859577" y="68605"/>
                  </a:lnTo>
                  <a:lnTo>
                    <a:pt x="2859577" y="71620"/>
                  </a:lnTo>
                  <a:lnTo>
                    <a:pt x="2862016" y="88454"/>
                  </a:lnTo>
                  <a:lnTo>
                    <a:pt x="2869190" y="104792"/>
                  </a:lnTo>
                  <a:lnTo>
                    <a:pt x="2880887" y="120282"/>
                  </a:lnTo>
                  <a:lnTo>
                    <a:pt x="2896896" y="134571"/>
                  </a:lnTo>
                  <a:lnTo>
                    <a:pt x="2859336" y="143583"/>
                  </a:lnTo>
                  <a:lnTo>
                    <a:pt x="2832201" y="157754"/>
                  </a:lnTo>
                  <a:lnTo>
                    <a:pt x="2815739" y="177296"/>
                  </a:lnTo>
                  <a:lnTo>
                    <a:pt x="2810197" y="202423"/>
                  </a:lnTo>
                  <a:lnTo>
                    <a:pt x="2810197" y="206569"/>
                  </a:lnTo>
                  <a:lnTo>
                    <a:pt x="2830546" y="254662"/>
                  </a:lnTo>
                  <a:lnTo>
                    <a:pt x="2911473" y="286616"/>
                  </a:lnTo>
                  <a:lnTo>
                    <a:pt x="2983971" y="291383"/>
                  </a:lnTo>
                  <a:lnTo>
                    <a:pt x="3019552" y="289752"/>
                  </a:lnTo>
                  <a:lnTo>
                    <a:pt x="3051210" y="285116"/>
                  </a:lnTo>
                  <a:lnTo>
                    <a:pt x="3079122" y="277866"/>
                  </a:lnTo>
                  <a:lnTo>
                    <a:pt x="3103465" y="268389"/>
                  </a:lnTo>
                  <a:lnTo>
                    <a:pt x="3205032" y="268389"/>
                  </a:lnTo>
                  <a:lnTo>
                    <a:pt x="3217076" y="236725"/>
                  </a:lnTo>
                  <a:lnTo>
                    <a:pt x="2981333" y="236725"/>
                  </a:lnTo>
                  <a:lnTo>
                    <a:pt x="2943455" y="232909"/>
                  </a:lnTo>
                  <a:lnTo>
                    <a:pt x="2918288" y="222967"/>
                  </a:lnTo>
                  <a:lnTo>
                    <a:pt x="2904258" y="209055"/>
                  </a:lnTo>
                  <a:lnTo>
                    <a:pt x="2899911" y="193376"/>
                  </a:lnTo>
                  <a:lnTo>
                    <a:pt x="2899911" y="192245"/>
                  </a:lnTo>
                  <a:lnTo>
                    <a:pt x="2902344" y="179387"/>
                  </a:lnTo>
                  <a:lnTo>
                    <a:pt x="2908911" y="169392"/>
                  </a:lnTo>
                  <a:lnTo>
                    <a:pt x="2918517" y="161871"/>
                  </a:lnTo>
                  <a:lnTo>
                    <a:pt x="2930067" y="156435"/>
                  </a:lnTo>
                  <a:lnTo>
                    <a:pt x="3050725" y="156435"/>
                  </a:lnTo>
                  <a:lnTo>
                    <a:pt x="3022798" y="137587"/>
                  </a:lnTo>
                  <a:lnTo>
                    <a:pt x="3067007" y="125377"/>
                  </a:lnTo>
                  <a:lnTo>
                    <a:pt x="3089029" y="112708"/>
                  </a:lnTo>
                  <a:lnTo>
                    <a:pt x="2986233" y="112708"/>
                  </a:lnTo>
                  <a:lnTo>
                    <a:pt x="2967651" y="99727"/>
                  </a:lnTo>
                  <a:lnTo>
                    <a:pt x="2954334" y="88866"/>
                  </a:lnTo>
                  <a:lnTo>
                    <a:pt x="2946318" y="78994"/>
                  </a:lnTo>
                  <a:lnTo>
                    <a:pt x="2943638" y="68982"/>
                  </a:lnTo>
                  <a:lnTo>
                    <a:pt x="2945428" y="60536"/>
                  </a:lnTo>
                  <a:lnTo>
                    <a:pt x="2952025" y="53715"/>
                  </a:lnTo>
                  <a:lnTo>
                    <a:pt x="2965265" y="49156"/>
                  </a:lnTo>
                  <a:lnTo>
                    <a:pt x="2986987" y="47495"/>
                  </a:lnTo>
                  <a:lnTo>
                    <a:pt x="3111101" y="47495"/>
                  </a:lnTo>
                  <a:lnTo>
                    <a:pt x="3110674" y="45004"/>
                  </a:lnTo>
                  <a:lnTo>
                    <a:pt x="3094795" y="23323"/>
                  </a:lnTo>
                  <a:lnTo>
                    <a:pt x="3059692" y="6661"/>
                  </a:lnTo>
                  <a:lnTo>
                    <a:pt x="2998296" y="0"/>
                  </a:lnTo>
                  <a:close/>
                </a:path>
                <a:path w="4507230" h="291464">
                  <a:moveTo>
                    <a:pt x="3205032" y="268389"/>
                  </a:moveTo>
                  <a:lnTo>
                    <a:pt x="3103465" y="268389"/>
                  </a:lnTo>
                  <a:lnTo>
                    <a:pt x="3122413" y="277589"/>
                  </a:lnTo>
                  <a:lnTo>
                    <a:pt x="3143375" y="284598"/>
                  </a:lnTo>
                  <a:lnTo>
                    <a:pt x="3167659" y="289063"/>
                  </a:lnTo>
                  <a:lnTo>
                    <a:pt x="3196572" y="290629"/>
                  </a:lnTo>
                  <a:lnTo>
                    <a:pt x="3205032" y="268389"/>
                  </a:lnTo>
                  <a:close/>
                </a:path>
                <a:path w="4507230" h="291464">
                  <a:moveTo>
                    <a:pt x="3050725" y="156435"/>
                  </a:moveTo>
                  <a:lnTo>
                    <a:pt x="2930067" y="156435"/>
                  </a:lnTo>
                  <a:lnTo>
                    <a:pt x="3043153" y="229940"/>
                  </a:lnTo>
                  <a:lnTo>
                    <a:pt x="3029648" y="232920"/>
                  </a:lnTo>
                  <a:lnTo>
                    <a:pt x="3014929" y="235029"/>
                  </a:lnTo>
                  <a:lnTo>
                    <a:pt x="2998785" y="236301"/>
                  </a:lnTo>
                  <a:lnTo>
                    <a:pt x="2981333" y="236725"/>
                  </a:lnTo>
                  <a:lnTo>
                    <a:pt x="3217076" y="236725"/>
                  </a:lnTo>
                  <a:lnTo>
                    <a:pt x="3219943" y="229186"/>
                  </a:lnTo>
                  <a:lnTo>
                    <a:pt x="3202757" y="228821"/>
                  </a:lnTo>
                  <a:lnTo>
                    <a:pt x="3187620" y="227678"/>
                  </a:lnTo>
                  <a:lnTo>
                    <a:pt x="3174038" y="225688"/>
                  </a:lnTo>
                  <a:lnTo>
                    <a:pt x="3161516" y="222778"/>
                  </a:lnTo>
                  <a:lnTo>
                    <a:pt x="3179727" y="195620"/>
                  </a:lnTo>
                  <a:lnTo>
                    <a:pt x="3182448" y="189229"/>
                  </a:lnTo>
                  <a:lnTo>
                    <a:pt x="3099319" y="189229"/>
                  </a:lnTo>
                  <a:lnTo>
                    <a:pt x="3050725" y="156435"/>
                  </a:lnTo>
                  <a:close/>
                </a:path>
                <a:path w="4507230" h="291464">
                  <a:moveTo>
                    <a:pt x="3200719" y="116478"/>
                  </a:moveTo>
                  <a:lnTo>
                    <a:pt x="3118166" y="116478"/>
                  </a:lnTo>
                  <a:lnTo>
                    <a:pt x="3117448" y="131662"/>
                  </a:lnTo>
                  <a:lnTo>
                    <a:pt x="3114680" y="150026"/>
                  </a:lnTo>
                  <a:lnTo>
                    <a:pt x="3108943" y="169805"/>
                  </a:lnTo>
                  <a:lnTo>
                    <a:pt x="3099319" y="189229"/>
                  </a:lnTo>
                  <a:lnTo>
                    <a:pt x="3182448" y="189229"/>
                  </a:lnTo>
                  <a:lnTo>
                    <a:pt x="3191578" y="167790"/>
                  </a:lnTo>
                  <a:lnTo>
                    <a:pt x="3198198" y="140879"/>
                  </a:lnTo>
                  <a:lnTo>
                    <a:pt x="3200719" y="116478"/>
                  </a:lnTo>
                  <a:close/>
                </a:path>
                <a:path w="4507230" h="291464">
                  <a:moveTo>
                    <a:pt x="3111101" y="47495"/>
                  </a:moveTo>
                  <a:lnTo>
                    <a:pt x="2986987" y="47495"/>
                  </a:lnTo>
                  <a:lnTo>
                    <a:pt x="3012213" y="49516"/>
                  </a:lnTo>
                  <a:lnTo>
                    <a:pt x="3027651" y="55176"/>
                  </a:lnTo>
                  <a:lnTo>
                    <a:pt x="3035384" y="63875"/>
                  </a:lnTo>
                  <a:lnTo>
                    <a:pt x="3037499" y="75013"/>
                  </a:lnTo>
                  <a:lnTo>
                    <a:pt x="3033676" y="87105"/>
                  </a:lnTo>
                  <a:lnTo>
                    <a:pt x="3023033" y="97112"/>
                  </a:lnTo>
                  <a:lnTo>
                    <a:pt x="3006807" y="105493"/>
                  </a:lnTo>
                  <a:lnTo>
                    <a:pt x="2986233" y="112708"/>
                  </a:lnTo>
                  <a:lnTo>
                    <a:pt x="3089029" y="112708"/>
                  </a:lnTo>
                  <a:lnTo>
                    <a:pt x="3095172" y="109174"/>
                  </a:lnTo>
                  <a:lnTo>
                    <a:pt x="3110050" y="89932"/>
                  </a:lnTo>
                  <a:lnTo>
                    <a:pt x="3114320" y="68982"/>
                  </a:lnTo>
                  <a:lnTo>
                    <a:pt x="3114397" y="66720"/>
                  </a:lnTo>
                  <a:lnTo>
                    <a:pt x="3111101" y="47495"/>
                  </a:lnTo>
                  <a:close/>
                </a:path>
                <a:path w="4507230" h="291464">
                  <a:moveTo>
                    <a:pt x="3550274" y="1130"/>
                  </a:moveTo>
                  <a:lnTo>
                    <a:pt x="3534819" y="1130"/>
                  </a:lnTo>
                  <a:lnTo>
                    <a:pt x="3463323" y="7872"/>
                  </a:lnTo>
                  <a:lnTo>
                    <a:pt x="3412435" y="25786"/>
                  </a:lnTo>
                  <a:lnTo>
                    <a:pt x="3378760" y="51406"/>
                  </a:lnTo>
                  <a:lnTo>
                    <a:pt x="3349484" y="111904"/>
                  </a:lnTo>
                  <a:lnTo>
                    <a:pt x="3347097" y="139849"/>
                  </a:lnTo>
                  <a:lnTo>
                    <a:pt x="3347097" y="150780"/>
                  </a:lnTo>
                  <a:lnTo>
                    <a:pt x="3359662" y="209347"/>
                  </a:lnTo>
                  <a:lnTo>
                    <a:pt x="3413943" y="265988"/>
                  </a:lnTo>
                  <a:lnTo>
                    <a:pt x="3464501" y="284424"/>
                  </a:lnTo>
                  <a:lnTo>
                    <a:pt x="3534819" y="291383"/>
                  </a:lnTo>
                  <a:lnTo>
                    <a:pt x="3550274" y="291383"/>
                  </a:lnTo>
                  <a:lnTo>
                    <a:pt x="3631354" y="282946"/>
                  </a:lnTo>
                  <a:lnTo>
                    <a:pt x="3685693" y="261517"/>
                  </a:lnTo>
                  <a:lnTo>
                    <a:pt x="3718301" y="232923"/>
                  </a:lnTo>
                  <a:lnTo>
                    <a:pt x="3723486" y="223155"/>
                  </a:lnTo>
                  <a:lnTo>
                    <a:pt x="3543112" y="223155"/>
                  </a:lnTo>
                  <a:lnTo>
                    <a:pt x="3492347" y="215804"/>
                  </a:lnTo>
                  <a:lnTo>
                    <a:pt x="3460418" y="197145"/>
                  </a:lnTo>
                  <a:lnTo>
                    <a:pt x="3443826" y="172267"/>
                  </a:lnTo>
                  <a:lnTo>
                    <a:pt x="3439073" y="146257"/>
                  </a:lnTo>
                  <a:lnTo>
                    <a:pt x="3439073" y="141733"/>
                  </a:lnTo>
                  <a:lnTo>
                    <a:pt x="3443390" y="115576"/>
                  </a:lnTo>
                  <a:lnTo>
                    <a:pt x="3459193" y="92211"/>
                  </a:lnTo>
                  <a:lnTo>
                    <a:pt x="3490756" y="75419"/>
                  </a:lnTo>
                  <a:lnTo>
                    <a:pt x="3542358" y="68982"/>
                  </a:lnTo>
                  <a:lnTo>
                    <a:pt x="3724249" y="68982"/>
                  </a:lnTo>
                  <a:lnTo>
                    <a:pt x="3718708" y="58533"/>
                  </a:lnTo>
                  <a:lnTo>
                    <a:pt x="3686537" y="30563"/>
                  </a:lnTo>
                  <a:lnTo>
                    <a:pt x="3632184" y="9469"/>
                  </a:lnTo>
                  <a:lnTo>
                    <a:pt x="3550274" y="1130"/>
                  </a:lnTo>
                  <a:close/>
                </a:path>
                <a:path w="4507230" h="291464">
                  <a:moveTo>
                    <a:pt x="3738373" y="173397"/>
                  </a:moveTo>
                  <a:lnTo>
                    <a:pt x="3645265" y="173397"/>
                  </a:lnTo>
                  <a:lnTo>
                    <a:pt x="3641125" y="183875"/>
                  </a:lnTo>
                  <a:lnTo>
                    <a:pt x="3627407" y="200679"/>
                  </a:lnTo>
                  <a:lnTo>
                    <a:pt x="3597080" y="216282"/>
                  </a:lnTo>
                  <a:lnTo>
                    <a:pt x="3543112" y="223155"/>
                  </a:lnTo>
                  <a:lnTo>
                    <a:pt x="3723486" y="223155"/>
                  </a:lnTo>
                  <a:lnTo>
                    <a:pt x="3734190" y="202990"/>
                  </a:lnTo>
                  <a:lnTo>
                    <a:pt x="3738373" y="177544"/>
                  </a:lnTo>
                  <a:lnTo>
                    <a:pt x="3738373" y="173397"/>
                  </a:lnTo>
                  <a:close/>
                </a:path>
                <a:path w="4507230" h="291464">
                  <a:moveTo>
                    <a:pt x="3724249" y="68982"/>
                  </a:moveTo>
                  <a:lnTo>
                    <a:pt x="3542358" y="68982"/>
                  </a:lnTo>
                  <a:lnTo>
                    <a:pt x="3595590" y="75225"/>
                  </a:lnTo>
                  <a:lnTo>
                    <a:pt x="3626135" y="89526"/>
                  </a:lnTo>
                  <a:lnTo>
                    <a:pt x="3640424" y="105240"/>
                  </a:lnTo>
                  <a:lnTo>
                    <a:pt x="3644889" y="115724"/>
                  </a:lnTo>
                  <a:lnTo>
                    <a:pt x="3737996" y="115724"/>
                  </a:lnTo>
                  <a:lnTo>
                    <a:pt x="3737996" y="111577"/>
                  </a:lnTo>
                  <a:lnTo>
                    <a:pt x="3734069" y="87498"/>
                  </a:lnTo>
                  <a:lnTo>
                    <a:pt x="3724249" y="68982"/>
                  </a:lnTo>
                  <a:close/>
                </a:path>
                <a:path w="4507230" h="291464">
                  <a:moveTo>
                    <a:pt x="4066270" y="6031"/>
                  </a:moveTo>
                  <a:lnTo>
                    <a:pt x="3770740" y="6031"/>
                  </a:lnTo>
                  <a:lnTo>
                    <a:pt x="3770740" y="286483"/>
                  </a:lnTo>
                  <a:lnTo>
                    <a:pt x="4070040" y="286483"/>
                  </a:lnTo>
                  <a:lnTo>
                    <a:pt x="4070040" y="221270"/>
                  </a:lnTo>
                  <a:lnTo>
                    <a:pt x="3857439" y="221270"/>
                  </a:lnTo>
                  <a:lnTo>
                    <a:pt x="3857439" y="175282"/>
                  </a:lnTo>
                  <a:lnTo>
                    <a:pt x="4061370" y="175282"/>
                  </a:lnTo>
                  <a:lnTo>
                    <a:pt x="4061370" y="111200"/>
                  </a:lnTo>
                  <a:lnTo>
                    <a:pt x="3857439" y="111200"/>
                  </a:lnTo>
                  <a:lnTo>
                    <a:pt x="3857439" y="69736"/>
                  </a:lnTo>
                  <a:lnTo>
                    <a:pt x="4066270" y="69736"/>
                  </a:lnTo>
                  <a:lnTo>
                    <a:pt x="4066270" y="6031"/>
                  </a:lnTo>
                  <a:close/>
                </a:path>
                <a:path w="4507230" h="291464">
                  <a:moveTo>
                    <a:pt x="4310035" y="1130"/>
                  </a:moveTo>
                  <a:lnTo>
                    <a:pt x="4293826" y="1130"/>
                  </a:lnTo>
                  <a:lnTo>
                    <a:pt x="4217547" y="7924"/>
                  </a:lnTo>
                  <a:lnTo>
                    <a:pt x="4163708" y="25953"/>
                  </a:lnTo>
                  <a:lnTo>
                    <a:pt x="4128485" y="51689"/>
                  </a:lnTo>
                  <a:lnTo>
                    <a:pt x="4098605" y="112165"/>
                  </a:lnTo>
                  <a:lnTo>
                    <a:pt x="4096303" y="139849"/>
                  </a:lnTo>
                  <a:lnTo>
                    <a:pt x="4096303" y="151157"/>
                  </a:lnTo>
                  <a:lnTo>
                    <a:pt x="4108058" y="209459"/>
                  </a:lnTo>
                  <a:lnTo>
                    <a:pt x="4163708" y="266002"/>
                  </a:lnTo>
                  <a:lnTo>
                    <a:pt x="4217547" y="284425"/>
                  </a:lnTo>
                  <a:lnTo>
                    <a:pt x="4293826" y="291383"/>
                  </a:lnTo>
                  <a:lnTo>
                    <a:pt x="4310035" y="291383"/>
                  </a:lnTo>
                  <a:lnTo>
                    <a:pt x="4386024" y="284425"/>
                  </a:lnTo>
                  <a:lnTo>
                    <a:pt x="4439720" y="266002"/>
                  </a:lnTo>
                  <a:lnTo>
                    <a:pt x="4474904" y="239788"/>
                  </a:lnTo>
                  <a:lnTo>
                    <a:pt x="4486120" y="223155"/>
                  </a:lnTo>
                  <a:lnTo>
                    <a:pt x="4301742" y="223155"/>
                  </a:lnTo>
                  <a:lnTo>
                    <a:pt x="4243939" y="215763"/>
                  </a:lnTo>
                  <a:lnTo>
                    <a:pt x="4209389" y="197098"/>
                  </a:lnTo>
                  <a:lnTo>
                    <a:pt x="4192650" y="172426"/>
                  </a:lnTo>
                  <a:lnTo>
                    <a:pt x="4188279" y="147011"/>
                  </a:lnTo>
                  <a:lnTo>
                    <a:pt x="4188279" y="142487"/>
                  </a:lnTo>
                  <a:lnTo>
                    <a:pt x="4192438" y="117485"/>
                  </a:lnTo>
                  <a:lnTo>
                    <a:pt x="4208823" y="93719"/>
                  </a:lnTo>
                  <a:lnTo>
                    <a:pt x="4243302" y="75961"/>
                  </a:lnTo>
                  <a:lnTo>
                    <a:pt x="4301742" y="68982"/>
                  </a:lnTo>
                  <a:lnTo>
                    <a:pt x="4486619" y="68982"/>
                  </a:lnTo>
                  <a:lnTo>
                    <a:pt x="4474763" y="51689"/>
                  </a:lnTo>
                  <a:lnTo>
                    <a:pt x="4439553" y="25953"/>
                  </a:lnTo>
                  <a:lnTo>
                    <a:pt x="4385893" y="7924"/>
                  </a:lnTo>
                  <a:lnTo>
                    <a:pt x="4310035" y="1130"/>
                  </a:lnTo>
                  <a:close/>
                </a:path>
                <a:path w="4507230" h="291464">
                  <a:moveTo>
                    <a:pt x="4486619" y="68982"/>
                  </a:moveTo>
                  <a:lnTo>
                    <a:pt x="4301742" y="68982"/>
                  </a:lnTo>
                  <a:lnTo>
                    <a:pt x="4359545" y="75961"/>
                  </a:lnTo>
                  <a:lnTo>
                    <a:pt x="4394095" y="93719"/>
                  </a:lnTo>
                  <a:lnTo>
                    <a:pt x="4410834" y="117485"/>
                  </a:lnTo>
                  <a:lnTo>
                    <a:pt x="4415204" y="142487"/>
                  </a:lnTo>
                  <a:lnTo>
                    <a:pt x="4415204" y="147765"/>
                  </a:lnTo>
                  <a:lnTo>
                    <a:pt x="4410728" y="173221"/>
                  </a:lnTo>
                  <a:lnTo>
                    <a:pt x="4393812" y="197617"/>
                  </a:lnTo>
                  <a:lnTo>
                    <a:pt x="4359227" y="215934"/>
                  </a:lnTo>
                  <a:lnTo>
                    <a:pt x="4301742" y="223155"/>
                  </a:lnTo>
                  <a:lnTo>
                    <a:pt x="4486120" y="223155"/>
                  </a:lnTo>
                  <a:lnTo>
                    <a:pt x="4495355" y="209459"/>
                  </a:lnTo>
                  <a:lnTo>
                    <a:pt x="4504854" y="178690"/>
                  </a:lnTo>
                  <a:lnTo>
                    <a:pt x="4507181" y="151157"/>
                  </a:lnTo>
                  <a:lnTo>
                    <a:pt x="4507181" y="139849"/>
                  </a:lnTo>
                  <a:lnTo>
                    <a:pt x="4504828" y="112165"/>
                  </a:lnTo>
                  <a:lnTo>
                    <a:pt x="4495272" y="81603"/>
                  </a:lnTo>
                  <a:lnTo>
                    <a:pt x="4486619" y="68982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32427" y="6222637"/>
              <a:ext cx="4562052" cy="3062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32427" y="6714769"/>
              <a:ext cx="4194956" cy="2412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808111" y="9414592"/>
              <a:ext cx="7867650" cy="475615"/>
            </a:xfrm>
            <a:custGeom>
              <a:avLst/>
              <a:gdLst/>
              <a:ahLst/>
              <a:cxnLst/>
              <a:rect l="l" t="t" r="r" b="b"/>
              <a:pathLst>
                <a:path w="7867650" h="475615">
                  <a:moveTo>
                    <a:pt x="225323" y="155803"/>
                  </a:moveTo>
                  <a:lnTo>
                    <a:pt x="210096" y="127317"/>
                  </a:lnTo>
                  <a:lnTo>
                    <a:pt x="191274" y="92138"/>
                  </a:lnTo>
                  <a:lnTo>
                    <a:pt x="160020" y="33718"/>
                  </a:lnTo>
                  <a:lnTo>
                    <a:pt x="141986" y="0"/>
                  </a:lnTo>
                  <a:lnTo>
                    <a:pt x="140093" y="0"/>
                  </a:lnTo>
                  <a:lnTo>
                    <a:pt x="140093" y="92138"/>
                  </a:lnTo>
                  <a:lnTo>
                    <a:pt x="81038" y="92138"/>
                  </a:lnTo>
                  <a:lnTo>
                    <a:pt x="109943" y="33718"/>
                  </a:lnTo>
                  <a:lnTo>
                    <a:pt x="140093" y="92138"/>
                  </a:lnTo>
                  <a:lnTo>
                    <a:pt x="140093" y="0"/>
                  </a:lnTo>
                  <a:lnTo>
                    <a:pt x="78740" y="0"/>
                  </a:lnTo>
                  <a:lnTo>
                    <a:pt x="0" y="155803"/>
                  </a:lnTo>
                  <a:lnTo>
                    <a:pt x="49631" y="155803"/>
                  </a:lnTo>
                  <a:lnTo>
                    <a:pt x="63652" y="127317"/>
                  </a:lnTo>
                  <a:lnTo>
                    <a:pt x="158102" y="127317"/>
                  </a:lnTo>
                  <a:lnTo>
                    <a:pt x="172758" y="155803"/>
                  </a:lnTo>
                  <a:lnTo>
                    <a:pt x="225323" y="155803"/>
                  </a:lnTo>
                  <a:close/>
                </a:path>
                <a:path w="7867650" h="475615">
                  <a:moveTo>
                    <a:pt x="382473" y="0"/>
                  </a:moveTo>
                  <a:lnTo>
                    <a:pt x="199021" y="0"/>
                  </a:lnTo>
                  <a:lnTo>
                    <a:pt x="199021" y="36855"/>
                  </a:lnTo>
                  <a:lnTo>
                    <a:pt x="266026" y="36855"/>
                  </a:lnTo>
                  <a:lnTo>
                    <a:pt x="266026" y="155803"/>
                  </a:lnTo>
                  <a:lnTo>
                    <a:pt x="315239" y="155803"/>
                  </a:lnTo>
                  <a:lnTo>
                    <a:pt x="315239" y="36855"/>
                  </a:lnTo>
                  <a:lnTo>
                    <a:pt x="382473" y="36855"/>
                  </a:lnTo>
                  <a:lnTo>
                    <a:pt x="382473" y="0"/>
                  </a:lnTo>
                  <a:close/>
                </a:path>
                <a:path w="7867650" h="475615">
                  <a:moveTo>
                    <a:pt x="645210" y="0"/>
                  </a:moveTo>
                  <a:lnTo>
                    <a:pt x="578408" y="0"/>
                  </a:lnTo>
                  <a:lnTo>
                    <a:pt x="524383" y="96951"/>
                  </a:lnTo>
                  <a:lnTo>
                    <a:pt x="497179" y="47955"/>
                  </a:lnTo>
                  <a:lnTo>
                    <a:pt x="470560" y="0"/>
                  </a:lnTo>
                  <a:lnTo>
                    <a:pt x="401243" y="0"/>
                  </a:lnTo>
                  <a:lnTo>
                    <a:pt x="401243" y="155803"/>
                  </a:lnTo>
                  <a:lnTo>
                    <a:pt x="448144" y="155803"/>
                  </a:lnTo>
                  <a:lnTo>
                    <a:pt x="448144" y="47955"/>
                  </a:lnTo>
                  <a:lnTo>
                    <a:pt x="509511" y="155803"/>
                  </a:lnTo>
                  <a:lnTo>
                    <a:pt x="535686" y="155803"/>
                  </a:lnTo>
                  <a:lnTo>
                    <a:pt x="569163" y="96951"/>
                  </a:lnTo>
                  <a:lnTo>
                    <a:pt x="597052" y="47955"/>
                  </a:lnTo>
                  <a:lnTo>
                    <a:pt x="597052" y="155803"/>
                  </a:lnTo>
                  <a:lnTo>
                    <a:pt x="645210" y="155803"/>
                  </a:lnTo>
                  <a:lnTo>
                    <a:pt x="645210" y="47955"/>
                  </a:lnTo>
                  <a:lnTo>
                    <a:pt x="645210" y="0"/>
                  </a:lnTo>
                  <a:close/>
                </a:path>
                <a:path w="7867650" h="475615">
                  <a:moveTo>
                    <a:pt x="2212962" y="411289"/>
                  </a:moveTo>
                  <a:lnTo>
                    <a:pt x="2187829" y="411289"/>
                  </a:lnTo>
                  <a:lnTo>
                    <a:pt x="2187829" y="293179"/>
                  </a:lnTo>
                  <a:lnTo>
                    <a:pt x="2139035" y="293179"/>
                  </a:lnTo>
                  <a:lnTo>
                    <a:pt x="2139035" y="411289"/>
                  </a:lnTo>
                  <a:lnTo>
                    <a:pt x="2042909" y="411289"/>
                  </a:lnTo>
                  <a:lnTo>
                    <a:pt x="2042909" y="293179"/>
                  </a:lnTo>
                  <a:lnTo>
                    <a:pt x="1994115" y="293179"/>
                  </a:lnTo>
                  <a:lnTo>
                    <a:pt x="1994115" y="448983"/>
                  </a:lnTo>
                  <a:lnTo>
                    <a:pt x="2166264" y="448983"/>
                  </a:lnTo>
                  <a:lnTo>
                    <a:pt x="2166264" y="475170"/>
                  </a:lnTo>
                  <a:lnTo>
                    <a:pt x="2212962" y="475170"/>
                  </a:lnTo>
                  <a:lnTo>
                    <a:pt x="2212962" y="411289"/>
                  </a:lnTo>
                  <a:close/>
                </a:path>
                <a:path w="7867650" h="475615">
                  <a:moveTo>
                    <a:pt x="2393175" y="412762"/>
                  </a:moveTo>
                  <a:lnTo>
                    <a:pt x="2275052" y="412762"/>
                  </a:lnTo>
                  <a:lnTo>
                    <a:pt x="2275052" y="387210"/>
                  </a:lnTo>
                  <a:lnTo>
                    <a:pt x="2388349" y="387210"/>
                  </a:lnTo>
                  <a:lnTo>
                    <a:pt x="2388349" y="351612"/>
                  </a:lnTo>
                  <a:lnTo>
                    <a:pt x="2275052" y="351612"/>
                  </a:lnTo>
                  <a:lnTo>
                    <a:pt x="2275052" y="328574"/>
                  </a:lnTo>
                  <a:lnTo>
                    <a:pt x="2391079" y="328574"/>
                  </a:lnTo>
                  <a:lnTo>
                    <a:pt x="2391079" y="293179"/>
                  </a:lnTo>
                  <a:lnTo>
                    <a:pt x="2226894" y="293179"/>
                  </a:lnTo>
                  <a:lnTo>
                    <a:pt x="2226894" y="448983"/>
                  </a:lnTo>
                  <a:lnTo>
                    <a:pt x="2393175" y="448983"/>
                  </a:lnTo>
                  <a:lnTo>
                    <a:pt x="2393175" y="412762"/>
                  </a:lnTo>
                  <a:close/>
                </a:path>
                <a:path w="7867650" h="475615">
                  <a:moveTo>
                    <a:pt x="2470099" y="134861"/>
                  </a:moveTo>
                  <a:lnTo>
                    <a:pt x="2418372" y="134861"/>
                  </a:lnTo>
                  <a:lnTo>
                    <a:pt x="2416060" y="140677"/>
                  </a:lnTo>
                  <a:lnTo>
                    <a:pt x="2408440" y="150012"/>
                  </a:lnTo>
                  <a:lnTo>
                    <a:pt x="2391600" y="158686"/>
                  </a:lnTo>
                  <a:lnTo>
                    <a:pt x="2361615" y="162509"/>
                  </a:lnTo>
                  <a:lnTo>
                    <a:pt x="2333409" y="158419"/>
                  </a:lnTo>
                  <a:lnTo>
                    <a:pt x="2315680" y="148056"/>
                  </a:lnTo>
                  <a:lnTo>
                    <a:pt x="2306459" y="134239"/>
                  </a:lnTo>
                  <a:lnTo>
                    <a:pt x="2303818" y="119786"/>
                  </a:lnTo>
                  <a:lnTo>
                    <a:pt x="2303818" y="117271"/>
                  </a:lnTo>
                  <a:lnTo>
                    <a:pt x="2306218" y="102743"/>
                  </a:lnTo>
                  <a:lnTo>
                    <a:pt x="2314994" y="89763"/>
                  </a:lnTo>
                  <a:lnTo>
                    <a:pt x="2332532" y="80429"/>
                  </a:lnTo>
                  <a:lnTo>
                    <a:pt x="2361196" y="76847"/>
                  </a:lnTo>
                  <a:lnTo>
                    <a:pt x="2390775" y="80314"/>
                  </a:lnTo>
                  <a:lnTo>
                    <a:pt x="2407742" y="88265"/>
                  </a:lnTo>
                  <a:lnTo>
                    <a:pt x="2415679" y="96989"/>
                  </a:lnTo>
                  <a:lnTo>
                    <a:pt x="2418156" y="102819"/>
                  </a:lnTo>
                  <a:lnTo>
                    <a:pt x="2469883" y="102819"/>
                  </a:lnTo>
                  <a:lnTo>
                    <a:pt x="2451582" y="63004"/>
                  </a:lnTo>
                  <a:lnTo>
                    <a:pt x="2365591" y="39154"/>
                  </a:lnTo>
                  <a:lnTo>
                    <a:pt x="2357005" y="39154"/>
                  </a:lnTo>
                  <a:lnTo>
                    <a:pt x="2301837" y="47218"/>
                  </a:lnTo>
                  <a:lnTo>
                    <a:pt x="2270302" y="67094"/>
                  </a:lnTo>
                  <a:lnTo>
                    <a:pt x="2256053" y="92252"/>
                  </a:lnTo>
                  <a:lnTo>
                    <a:pt x="2252713" y="116217"/>
                  </a:lnTo>
                  <a:lnTo>
                    <a:pt x="2252713" y="122301"/>
                  </a:lnTo>
                  <a:lnTo>
                    <a:pt x="2256320" y="146164"/>
                  </a:lnTo>
                  <a:lnTo>
                    <a:pt x="2271014" y="171716"/>
                  </a:lnTo>
                  <a:lnTo>
                    <a:pt x="2302637" y="192087"/>
                  </a:lnTo>
                  <a:lnTo>
                    <a:pt x="2357005" y="200406"/>
                  </a:lnTo>
                  <a:lnTo>
                    <a:pt x="2365591" y="200406"/>
                  </a:lnTo>
                  <a:lnTo>
                    <a:pt x="2419464" y="193294"/>
                  </a:lnTo>
                  <a:lnTo>
                    <a:pt x="2461107" y="162509"/>
                  </a:lnTo>
                  <a:lnTo>
                    <a:pt x="2470099" y="137160"/>
                  </a:lnTo>
                  <a:lnTo>
                    <a:pt x="2470099" y="134861"/>
                  </a:lnTo>
                  <a:close/>
                </a:path>
                <a:path w="7867650" h="475615">
                  <a:moveTo>
                    <a:pt x="2614892" y="293179"/>
                  </a:moveTo>
                  <a:lnTo>
                    <a:pt x="2566098" y="293179"/>
                  </a:lnTo>
                  <a:lnTo>
                    <a:pt x="2566098" y="349935"/>
                  </a:lnTo>
                  <a:lnTo>
                    <a:pt x="2461387" y="349935"/>
                  </a:lnTo>
                  <a:lnTo>
                    <a:pt x="2461387" y="293179"/>
                  </a:lnTo>
                  <a:lnTo>
                    <a:pt x="2412593" y="293179"/>
                  </a:lnTo>
                  <a:lnTo>
                    <a:pt x="2412593" y="448983"/>
                  </a:lnTo>
                  <a:lnTo>
                    <a:pt x="2461387" y="448983"/>
                  </a:lnTo>
                  <a:lnTo>
                    <a:pt x="2461387" y="387629"/>
                  </a:lnTo>
                  <a:lnTo>
                    <a:pt x="2566098" y="387629"/>
                  </a:lnTo>
                  <a:lnTo>
                    <a:pt x="2566098" y="448983"/>
                  </a:lnTo>
                  <a:lnTo>
                    <a:pt x="2614892" y="448983"/>
                  </a:lnTo>
                  <a:lnTo>
                    <a:pt x="2614892" y="387629"/>
                  </a:lnTo>
                  <a:lnTo>
                    <a:pt x="2614892" y="349935"/>
                  </a:lnTo>
                  <a:lnTo>
                    <a:pt x="2614892" y="293179"/>
                  </a:lnTo>
                  <a:close/>
                </a:path>
                <a:path w="7867650" h="475615">
                  <a:moveTo>
                    <a:pt x="2688107" y="197688"/>
                  </a:moveTo>
                  <a:lnTo>
                    <a:pt x="2672867" y="169202"/>
                  </a:lnTo>
                  <a:lnTo>
                    <a:pt x="2654046" y="134023"/>
                  </a:lnTo>
                  <a:lnTo>
                    <a:pt x="2622791" y="75590"/>
                  </a:lnTo>
                  <a:lnTo>
                    <a:pt x="2604757" y="41884"/>
                  </a:lnTo>
                  <a:lnTo>
                    <a:pt x="2602865" y="41884"/>
                  </a:lnTo>
                  <a:lnTo>
                    <a:pt x="2602865" y="134023"/>
                  </a:lnTo>
                  <a:lnTo>
                    <a:pt x="2543810" y="134023"/>
                  </a:lnTo>
                  <a:lnTo>
                    <a:pt x="2572715" y="75590"/>
                  </a:lnTo>
                  <a:lnTo>
                    <a:pt x="2602865" y="134023"/>
                  </a:lnTo>
                  <a:lnTo>
                    <a:pt x="2602865" y="41884"/>
                  </a:lnTo>
                  <a:lnTo>
                    <a:pt x="2541511" y="41884"/>
                  </a:lnTo>
                  <a:lnTo>
                    <a:pt x="2462771" y="197688"/>
                  </a:lnTo>
                  <a:lnTo>
                    <a:pt x="2512403" y="197688"/>
                  </a:lnTo>
                  <a:lnTo>
                    <a:pt x="2526436" y="169202"/>
                  </a:lnTo>
                  <a:lnTo>
                    <a:pt x="2620873" y="169202"/>
                  </a:lnTo>
                  <a:lnTo>
                    <a:pt x="2635542" y="197688"/>
                  </a:lnTo>
                  <a:lnTo>
                    <a:pt x="2688107" y="197688"/>
                  </a:lnTo>
                  <a:close/>
                </a:path>
                <a:path w="7867650" h="475615">
                  <a:moveTo>
                    <a:pt x="2816606" y="293179"/>
                  </a:moveTo>
                  <a:lnTo>
                    <a:pt x="2633154" y="293179"/>
                  </a:lnTo>
                  <a:lnTo>
                    <a:pt x="2633154" y="330034"/>
                  </a:lnTo>
                  <a:lnTo>
                    <a:pt x="2700172" y="330034"/>
                  </a:lnTo>
                  <a:lnTo>
                    <a:pt x="2700172" y="448983"/>
                  </a:lnTo>
                  <a:lnTo>
                    <a:pt x="2749385" y="448983"/>
                  </a:lnTo>
                  <a:lnTo>
                    <a:pt x="2749385" y="330034"/>
                  </a:lnTo>
                  <a:lnTo>
                    <a:pt x="2816606" y="330034"/>
                  </a:lnTo>
                  <a:lnTo>
                    <a:pt x="2816606" y="293179"/>
                  </a:lnTo>
                  <a:close/>
                </a:path>
                <a:path w="7867650" h="475615">
                  <a:moveTo>
                    <a:pt x="2854782" y="158940"/>
                  </a:moveTo>
                  <a:lnTo>
                    <a:pt x="2746514" y="158940"/>
                  </a:lnTo>
                  <a:lnTo>
                    <a:pt x="2746514" y="41884"/>
                  </a:lnTo>
                  <a:lnTo>
                    <a:pt x="2697721" y="41884"/>
                  </a:lnTo>
                  <a:lnTo>
                    <a:pt x="2697721" y="197688"/>
                  </a:lnTo>
                  <a:lnTo>
                    <a:pt x="2854782" y="197688"/>
                  </a:lnTo>
                  <a:lnTo>
                    <a:pt x="2854782" y="158940"/>
                  </a:lnTo>
                  <a:close/>
                </a:path>
                <a:path w="7867650" h="475615">
                  <a:moveTo>
                    <a:pt x="3023679" y="343865"/>
                  </a:moveTo>
                  <a:lnTo>
                    <a:pt x="3008388" y="307835"/>
                  </a:lnTo>
                  <a:lnTo>
                    <a:pt x="2972790" y="295617"/>
                  </a:lnTo>
                  <a:lnTo>
                    <a:pt x="2972790" y="345122"/>
                  </a:lnTo>
                  <a:lnTo>
                    <a:pt x="2972752" y="345948"/>
                  </a:lnTo>
                  <a:lnTo>
                    <a:pt x="2971406" y="352806"/>
                  </a:lnTo>
                  <a:lnTo>
                    <a:pt x="2967215" y="357911"/>
                  </a:lnTo>
                  <a:lnTo>
                    <a:pt x="2960154" y="361022"/>
                  </a:lnTo>
                  <a:lnTo>
                    <a:pt x="2950172" y="362077"/>
                  </a:lnTo>
                  <a:lnTo>
                    <a:pt x="2882950" y="362077"/>
                  </a:lnTo>
                  <a:lnTo>
                    <a:pt x="2882950" y="328574"/>
                  </a:lnTo>
                  <a:lnTo>
                    <a:pt x="2950172" y="328574"/>
                  </a:lnTo>
                  <a:lnTo>
                    <a:pt x="2960332" y="329653"/>
                  </a:lnTo>
                  <a:lnTo>
                    <a:pt x="2967367" y="332841"/>
                  </a:lnTo>
                  <a:lnTo>
                    <a:pt x="2971469" y="338023"/>
                  </a:lnTo>
                  <a:lnTo>
                    <a:pt x="2972790" y="345122"/>
                  </a:lnTo>
                  <a:lnTo>
                    <a:pt x="2972790" y="295617"/>
                  </a:lnTo>
                  <a:lnTo>
                    <a:pt x="2951010" y="293179"/>
                  </a:lnTo>
                  <a:lnTo>
                    <a:pt x="2834157" y="293179"/>
                  </a:lnTo>
                  <a:lnTo>
                    <a:pt x="2834157" y="448983"/>
                  </a:lnTo>
                  <a:lnTo>
                    <a:pt x="2882950" y="448983"/>
                  </a:lnTo>
                  <a:lnTo>
                    <a:pt x="2882950" y="397052"/>
                  </a:lnTo>
                  <a:lnTo>
                    <a:pt x="2951010" y="397052"/>
                  </a:lnTo>
                  <a:lnTo>
                    <a:pt x="2985871" y="392988"/>
                  </a:lnTo>
                  <a:lnTo>
                    <a:pt x="3008236" y="381952"/>
                  </a:lnTo>
                  <a:lnTo>
                    <a:pt x="3020161" y="365683"/>
                  </a:lnTo>
                  <a:lnTo>
                    <a:pt x="3020796" y="362077"/>
                  </a:lnTo>
                  <a:lnTo>
                    <a:pt x="3023679" y="345948"/>
                  </a:lnTo>
                  <a:lnTo>
                    <a:pt x="3023679" y="343865"/>
                  </a:lnTo>
                  <a:close/>
                </a:path>
                <a:path w="7867650" h="475615">
                  <a:moveTo>
                    <a:pt x="3030893" y="158940"/>
                  </a:moveTo>
                  <a:lnTo>
                    <a:pt x="2922625" y="158940"/>
                  </a:lnTo>
                  <a:lnTo>
                    <a:pt x="2922625" y="41884"/>
                  </a:lnTo>
                  <a:lnTo>
                    <a:pt x="2873832" y="41884"/>
                  </a:lnTo>
                  <a:lnTo>
                    <a:pt x="2873832" y="197688"/>
                  </a:lnTo>
                  <a:lnTo>
                    <a:pt x="3030893" y="197688"/>
                  </a:lnTo>
                  <a:lnTo>
                    <a:pt x="3030893" y="158940"/>
                  </a:lnTo>
                  <a:close/>
                </a:path>
                <a:path w="7867650" h="475615">
                  <a:moveTo>
                    <a:pt x="3228187" y="393700"/>
                  </a:moveTo>
                  <a:lnTo>
                    <a:pt x="3225203" y="375907"/>
                  </a:lnTo>
                  <a:lnTo>
                    <a:pt x="3224771" y="373265"/>
                  </a:lnTo>
                  <a:lnTo>
                    <a:pt x="3212401" y="356476"/>
                  </a:lnTo>
                  <a:lnTo>
                    <a:pt x="3187992" y="345109"/>
                  </a:lnTo>
                  <a:lnTo>
                    <a:pt x="3177298" y="343992"/>
                  </a:lnTo>
                  <a:lnTo>
                    <a:pt x="3177298" y="394957"/>
                  </a:lnTo>
                  <a:lnTo>
                    <a:pt x="3175952" y="402234"/>
                  </a:lnTo>
                  <a:lnTo>
                    <a:pt x="3171152" y="408228"/>
                  </a:lnTo>
                  <a:lnTo>
                    <a:pt x="3161842" y="412305"/>
                  </a:lnTo>
                  <a:lnTo>
                    <a:pt x="3146933" y="413804"/>
                  </a:lnTo>
                  <a:lnTo>
                    <a:pt x="3087674" y="413804"/>
                  </a:lnTo>
                  <a:lnTo>
                    <a:pt x="3087674" y="375907"/>
                  </a:lnTo>
                  <a:lnTo>
                    <a:pt x="3146933" y="375907"/>
                  </a:lnTo>
                  <a:lnTo>
                    <a:pt x="3177298" y="394957"/>
                  </a:lnTo>
                  <a:lnTo>
                    <a:pt x="3177298" y="343992"/>
                  </a:lnTo>
                  <a:lnTo>
                    <a:pt x="3148406" y="340931"/>
                  </a:lnTo>
                  <a:lnTo>
                    <a:pt x="3087674" y="340931"/>
                  </a:lnTo>
                  <a:lnTo>
                    <a:pt x="3087674" y="293179"/>
                  </a:lnTo>
                  <a:lnTo>
                    <a:pt x="3038881" y="293179"/>
                  </a:lnTo>
                  <a:lnTo>
                    <a:pt x="3038881" y="448983"/>
                  </a:lnTo>
                  <a:lnTo>
                    <a:pt x="3148190" y="448983"/>
                  </a:lnTo>
                  <a:lnTo>
                    <a:pt x="3188081" y="444804"/>
                  </a:lnTo>
                  <a:lnTo>
                    <a:pt x="3212541" y="433387"/>
                  </a:lnTo>
                  <a:lnTo>
                    <a:pt x="3224822" y="416471"/>
                  </a:lnTo>
                  <a:lnTo>
                    <a:pt x="3225254" y="413804"/>
                  </a:lnTo>
                  <a:lnTo>
                    <a:pt x="3228187" y="395795"/>
                  </a:lnTo>
                  <a:lnTo>
                    <a:pt x="3228187" y="393700"/>
                  </a:lnTo>
                  <a:close/>
                </a:path>
                <a:path w="7867650" h="475615">
                  <a:moveTo>
                    <a:pt x="3290595" y="293179"/>
                  </a:moveTo>
                  <a:lnTo>
                    <a:pt x="3241802" y="293179"/>
                  </a:lnTo>
                  <a:lnTo>
                    <a:pt x="3241802" y="448983"/>
                  </a:lnTo>
                  <a:lnTo>
                    <a:pt x="3290595" y="448983"/>
                  </a:lnTo>
                  <a:lnTo>
                    <a:pt x="3290595" y="293179"/>
                  </a:lnTo>
                  <a:close/>
                </a:path>
                <a:path w="7867650" h="475615">
                  <a:moveTo>
                    <a:pt x="4238231" y="41884"/>
                  </a:moveTo>
                  <a:lnTo>
                    <a:pt x="4189438" y="41884"/>
                  </a:lnTo>
                  <a:lnTo>
                    <a:pt x="4084942" y="145122"/>
                  </a:lnTo>
                  <a:lnTo>
                    <a:pt x="4084942" y="41884"/>
                  </a:lnTo>
                  <a:lnTo>
                    <a:pt x="4036149" y="41884"/>
                  </a:lnTo>
                  <a:lnTo>
                    <a:pt x="4036149" y="197688"/>
                  </a:lnTo>
                  <a:lnTo>
                    <a:pt x="4084942" y="197688"/>
                  </a:lnTo>
                  <a:lnTo>
                    <a:pt x="4138358" y="145122"/>
                  </a:lnTo>
                  <a:lnTo>
                    <a:pt x="4189438" y="94856"/>
                  </a:lnTo>
                  <a:lnTo>
                    <a:pt x="4189438" y="197688"/>
                  </a:lnTo>
                  <a:lnTo>
                    <a:pt x="4238231" y="197688"/>
                  </a:lnTo>
                  <a:lnTo>
                    <a:pt x="4238231" y="94856"/>
                  </a:lnTo>
                  <a:lnTo>
                    <a:pt x="4238231" y="41884"/>
                  </a:lnTo>
                  <a:close/>
                </a:path>
                <a:path w="7867650" h="475615">
                  <a:moveTo>
                    <a:pt x="4312590" y="397471"/>
                  </a:moveTo>
                  <a:lnTo>
                    <a:pt x="4309923" y="382600"/>
                  </a:lnTo>
                  <a:lnTo>
                    <a:pt x="4309161" y="378345"/>
                  </a:lnTo>
                  <a:lnTo>
                    <a:pt x="4296803" y="363232"/>
                  </a:lnTo>
                  <a:lnTo>
                    <a:pt x="4272394" y="353301"/>
                  </a:lnTo>
                  <a:lnTo>
                    <a:pt x="4261701" y="352336"/>
                  </a:lnTo>
                  <a:lnTo>
                    <a:pt x="4261701" y="398094"/>
                  </a:lnTo>
                  <a:lnTo>
                    <a:pt x="4261701" y="398729"/>
                  </a:lnTo>
                  <a:lnTo>
                    <a:pt x="4260329" y="405168"/>
                  </a:lnTo>
                  <a:lnTo>
                    <a:pt x="4255605" y="410349"/>
                  </a:lnTo>
                  <a:lnTo>
                    <a:pt x="4246588" y="413804"/>
                  </a:lnTo>
                  <a:lnTo>
                    <a:pt x="4232376" y="415061"/>
                  </a:lnTo>
                  <a:lnTo>
                    <a:pt x="4167886" y="415061"/>
                  </a:lnTo>
                  <a:lnTo>
                    <a:pt x="4167886" y="382600"/>
                  </a:lnTo>
                  <a:lnTo>
                    <a:pt x="4232376" y="382600"/>
                  </a:lnTo>
                  <a:lnTo>
                    <a:pt x="4246588" y="383692"/>
                  </a:lnTo>
                  <a:lnTo>
                    <a:pt x="4255605" y="386816"/>
                  </a:lnTo>
                  <a:lnTo>
                    <a:pt x="4260329" y="391706"/>
                  </a:lnTo>
                  <a:lnTo>
                    <a:pt x="4261701" y="398094"/>
                  </a:lnTo>
                  <a:lnTo>
                    <a:pt x="4261701" y="352336"/>
                  </a:lnTo>
                  <a:lnTo>
                    <a:pt x="4232795" y="349719"/>
                  </a:lnTo>
                  <a:lnTo>
                    <a:pt x="4167886" y="349719"/>
                  </a:lnTo>
                  <a:lnTo>
                    <a:pt x="4167886" y="326059"/>
                  </a:lnTo>
                  <a:lnTo>
                    <a:pt x="4301274" y="326059"/>
                  </a:lnTo>
                  <a:lnTo>
                    <a:pt x="4301274" y="293179"/>
                  </a:lnTo>
                  <a:lnTo>
                    <a:pt x="4119080" y="293179"/>
                  </a:lnTo>
                  <a:lnTo>
                    <a:pt x="4119080" y="448983"/>
                  </a:lnTo>
                  <a:lnTo>
                    <a:pt x="4232592" y="448983"/>
                  </a:lnTo>
                  <a:lnTo>
                    <a:pt x="4272483" y="445236"/>
                  </a:lnTo>
                  <a:lnTo>
                    <a:pt x="4309211" y="419214"/>
                  </a:lnTo>
                  <a:lnTo>
                    <a:pt x="4312590" y="399567"/>
                  </a:lnTo>
                  <a:lnTo>
                    <a:pt x="4312590" y="397471"/>
                  </a:lnTo>
                  <a:close/>
                </a:path>
                <a:path w="7867650" h="475615">
                  <a:moveTo>
                    <a:pt x="4464240" y="41884"/>
                  </a:moveTo>
                  <a:lnTo>
                    <a:pt x="4415447" y="41884"/>
                  </a:lnTo>
                  <a:lnTo>
                    <a:pt x="4415447" y="98628"/>
                  </a:lnTo>
                  <a:lnTo>
                    <a:pt x="4310735" y="98628"/>
                  </a:lnTo>
                  <a:lnTo>
                    <a:pt x="4310735" y="41884"/>
                  </a:lnTo>
                  <a:lnTo>
                    <a:pt x="4261942" y="41884"/>
                  </a:lnTo>
                  <a:lnTo>
                    <a:pt x="4261942" y="197688"/>
                  </a:lnTo>
                  <a:lnTo>
                    <a:pt x="4310735" y="197688"/>
                  </a:lnTo>
                  <a:lnTo>
                    <a:pt x="4310735" y="136321"/>
                  </a:lnTo>
                  <a:lnTo>
                    <a:pt x="4415447" y="136321"/>
                  </a:lnTo>
                  <a:lnTo>
                    <a:pt x="4415447" y="197688"/>
                  </a:lnTo>
                  <a:lnTo>
                    <a:pt x="4464240" y="197688"/>
                  </a:lnTo>
                  <a:lnTo>
                    <a:pt x="4464240" y="136321"/>
                  </a:lnTo>
                  <a:lnTo>
                    <a:pt x="4464240" y="98628"/>
                  </a:lnTo>
                  <a:lnTo>
                    <a:pt x="4464240" y="41884"/>
                  </a:lnTo>
                  <a:close/>
                </a:path>
                <a:path w="7867650" h="475615">
                  <a:moveTo>
                    <a:pt x="4534700" y="448983"/>
                  </a:moveTo>
                  <a:lnTo>
                    <a:pt x="4519473" y="420509"/>
                  </a:lnTo>
                  <a:lnTo>
                    <a:pt x="4500651" y="385330"/>
                  </a:lnTo>
                  <a:lnTo>
                    <a:pt x="4469396" y="326898"/>
                  </a:lnTo>
                  <a:lnTo>
                    <a:pt x="4451350" y="293179"/>
                  </a:lnTo>
                  <a:lnTo>
                    <a:pt x="4449470" y="293179"/>
                  </a:lnTo>
                  <a:lnTo>
                    <a:pt x="4449470" y="385330"/>
                  </a:lnTo>
                  <a:lnTo>
                    <a:pt x="4390415" y="385330"/>
                  </a:lnTo>
                  <a:lnTo>
                    <a:pt x="4419308" y="326898"/>
                  </a:lnTo>
                  <a:lnTo>
                    <a:pt x="4449470" y="385330"/>
                  </a:lnTo>
                  <a:lnTo>
                    <a:pt x="4449470" y="293179"/>
                  </a:lnTo>
                  <a:lnTo>
                    <a:pt x="4388104" y="293179"/>
                  </a:lnTo>
                  <a:lnTo>
                    <a:pt x="4309364" y="448983"/>
                  </a:lnTo>
                  <a:lnTo>
                    <a:pt x="4358995" y="448983"/>
                  </a:lnTo>
                  <a:lnTo>
                    <a:pt x="4373029" y="420509"/>
                  </a:lnTo>
                  <a:lnTo>
                    <a:pt x="4467479" y="420509"/>
                  </a:lnTo>
                  <a:lnTo>
                    <a:pt x="4482135" y="448983"/>
                  </a:lnTo>
                  <a:lnTo>
                    <a:pt x="4534700" y="448983"/>
                  </a:lnTo>
                  <a:close/>
                </a:path>
                <a:path w="7867650" h="475615">
                  <a:moveTo>
                    <a:pt x="4665954" y="41884"/>
                  </a:moveTo>
                  <a:lnTo>
                    <a:pt x="4482516" y="41884"/>
                  </a:lnTo>
                  <a:lnTo>
                    <a:pt x="4482516" y="78740"/>
                  </a:lnTo>
                  <a:lnTo>
                    <a:pt x="4549521" y="78740"/>
                  </a:lnTo>
                  <a:lnTo>
                    <a:pt x="4549521" y="197688"/>
                  </a:lnTo>
                  <a:lnTo>
                    <a:pt x="4598733" y="197688"/>
                  </a:lnTo>
                  <a:lnTo>
                    <a:pt x="4598733" y="78740"/>
                  </a:lnTo>
                  <a:lnTo>
                    <a:pt x="4665954" y="78740"/>
                  </a:lnTo>
                  <a:lnTo>
                    <a:pt x="4665954" y="41884"/>
                  </a:lnTo>
                  <a:close/>
                </a:path>
                <a:path w="7867650" h="475615">
                  <a:moveTo>
                    <a:pt x="4744771" y="293179"/>
                  </a:moveTo>
                  <a:lnTo>
                    <a:pt x="4695977" y="293179"/>
                  </a:lnTo>
                  <a:lnTo>
                    <a:pt x="4695977" y="349935"/>
                  </a:lnTo>
                  <a:lnTo>
                    <a:pt x="4591266" y="349935"/>
                  </a:lnTo>
                  <a:lnTo>
                    <a:pt x="4591266" y="293179"/>
                  </a:lnTo>
                  <a:lnTo>
                    <a:pt x="4542472" y="293179"/>
                  </a:lnTo>
                  <a:lnTo>
                    <a:pt x="4542472" y="448983"/>
                  </a:lnTo>
                  <a:lnTo>
                    <a:pt x="4591266" y="448983"/>
                  </a:lnTo>
                  <a:lnTo>
                    <a:pt x="4591266" y="387629"/>
                  </a:lnTo>
                  <a:lnTo>
                    <a:pt x="4695977" y="387629"/>
                  </a:lnTo>
                  <a:lnTo>
                    <a:pt x="4695977" y="448983"/>
                  </a:lnTo>
                  <a:lnTo>
                    <a:pt x="4744771" y="448983"/>
                  </a:lnTo>
                  <a:lnTo>
                    <a:pt x="4744771" y="387629"/>
                  </a:lnTo>
                  <a:lnTo>
                    <a:pt x="4744771" y="349935"/>
                  </a:lnTo>
                  <a:lnTo>
                    <a:pt x="4744771" y="293179"/>
                  </a:lnTo>
                  <a:close/>
                </a:path>
                <a:path w="7867650" h="475615">
                  <a:moveTo>
                    <a:pt x="4849787" y="161455"/>
                  </a:moveTo>
                  <a:lnTo>
                    <a:pt x="4731677" y="161455"/>
                  </a:lnTo>
                  <a:lnTo>
                    <a:pt x="4731677" y="135902"/>
                  </a:lnTo>
                  <a:lnTo>
                    <a:pt x="4844961" y="135902"/>
                  </a:lnTo>
                  <a:lnTo>
                    <a:pt x="4844961" y="100304"/>
                  </a:lnTo>
                  <a:lnTo>
                    <a:pt x="4731677" y="100304"/>
                  </a:lnTo>
                  <a:lnTo>
                    <a:pt x="4731677" y="77266"/>
                  </a:lnTo>
                  <a:lnTo>
                    <a:pt x="4847691" y="77266"/>
                  </a:lnTo>
                  <a:lnTo>
                    <a:pt x="4847691" y="41884"/>
                  </a:lnTo>
                  <a:lnTo>
                    <a:pt x="4683506" y="41884"/>
                  </a:lnTo>
                  <a:lnTo>
                    <a:pt x="4683506" y="197688"/>
                  </a:lnTo>
                  <a:lnTo>
                    <a:pt x="4849787" y="197688"/>
                  </a:lnTo>
                  <a:lnTo>
                    <a:pt x="4849787" y="161455"/>
                  </a:lnTo>
                  <a:close/>
                </a:path>
                <a:path w="7867650" h="475615">
                  <a:moveTo>
                    <a:pt x="4963236" y="448983"/>
                  </a:moveTo>
                  <a:lnTo>
                    <a:pt x="4881727" y="375488"/>
                  </a:lnTo>
                  <a:lnTo>
                    <a:pt x="4869421" y="364388"/>
                  </a:lnTo>
                  <a:lnTo>
                    <a:pt x="4877320" y="358101"/>
                  </a:lnTo>
                  <a:lnTo>
                    <a:pt x="4959045" y="293179"/>
                  </a:lnTo>
                  <a:lnTo>
                    <a:pt x="4897056" y="293179"/>
                  </a:lnTo>
                  <a:lnTo>
                    <a:pt x="4817275" y="358101"/>
                  </a:lnTo>
                  <a:lnTo>
                    <a:pt x="4817275" y="293179"/>
                  </a:lnTo>
                  <a:lnTo>
                    <a:pt x="4768481" y="293179"/>
                  </a:lnTo>
                  <a:lnTo>
                    <a:pt x="4768481" y="448983"/>
                  </a:lnTo>
                  <a:lnTo>
                    <a:pt x="4817275" y="448983"/>
                  </a:lnTo>
                  <a:lnTo>
                    <a:pt x="4817275" y="375488"/>
                  </a:lnTo>
                  <a:lnTo>
                    <a:pt x="4899571" y="448983"/>
                  </a:lnTo>
                  <a:lnTo>
                    <a:pt x="4963236" y="448983"/>
                  </a:lnTo>
                  <a:close/>
                </a:path>
                <a:path w="7867650" h="475615">
                  <a:moveTo>
                    <a:pt x="5059362" y="92557"/>
                  </a:moveTo>
                  <a:lnTo>
                    <a:pt x="5044071" y="56540"/>
                  </a:lnTo>
                  <a:lnTo>
                    <a:pt x="5008473" y="44323"/>
                  </a:lnTo>
                  <a:lnTo>
                    <a:pt x="5008473" y="93814"/>
                  </a:lnTo>
                  <a:lnTo>
                    <a:pt x="5008435" y="94653"/>
                  </a:lnTo>
                  <a:lnTo>
                    <a:pt x="5007089" y="101498"/>
                  </a:lnTo>
                  <a:lnTo>
                    <a:pt x="5002898" y="106616"/>
                  </a:lnTo>
                  <a:lnTo>
                    <a:pt x="4995837" y="109728"/>
                  </a:lnTo>
                  <a:lnTo>
                    <a:pt x="4985855" y="110782"/>
                  </a:lnTo>
                  <a:lnTo>
                    <a:pt x="4918634" y="110782"/>
                  </a:lnTo>
                  <a:lnTo>
                    <a:pt x="4918634" y="77266"/>
                  </a:lnTo>
                  <a:lnTo>
                    <a:pt x="4985855" y="77266"/>
                  </a:lnTo>
                  <a:lnTo>
                    <a:pt x="4996015" y="78359"/>
                  </a:lnTo>
                  <a:lnTo>
                    <a:pt x="5003050" y="81534"/>
                  </a:lnTo>
                  <a:lnTo>
                    <a:pt x="5007153" y="86728"/>
                  </a:lnTo>
                  <a:lnTo>
                    <a:pt x="5008473" y="93814"/>
                  </a:lnTo>
                  <a:lnTo>
                    <a:pt x="5008473" y="44323"/>
                  </a:lnTo>
                  <a:lnTo>
                    <a:pt x="4986693" y="41884"/>
                  </a:lnTo>
                  <a:lnTo>
                    <a:pt x="4869840" y="41884"/>
                  </a:lnTo>
                  <a:lnTo>
                    <a:pt x="4869840" y="197688"/>
                  </a:lnTo>
                  <a:lnTo>
                    <a:pt x="4918634" y="197688"/>
                  </a:lnTo>
                  <a:lnTo>
                    <a:pt x="4918634" y="145745"/>
                  </a:lnTo>
                  <a:lnTo>
                    <a:pt x="4986693" y="145745"/>
                  </a:lnTo>
                  <a:lnTo>
                    <a:pt x="5021542" y="141681"/>
                  </a:lnTo>
                  <a:lnTo>
                    <a:pt x="5043919" y="130644"/>
                  </a:lnTo>
                  <a:lnTo>
                    <a:pt x="5055844" y="114388"/>
                  </a:lnTo>
                  <a:lnTo>
                    <a:pt x="5056479" y="110782"/>
                  </a:lnTo>
                  <a:lnTo>
                    <a:pt x="5059362" y="94653"/>
                  </a:lnTo>
                  <a:lnTo>
                    <a:pt x="5059362" y="92557"/>
                  </a:lnTo>
                  <a:close/>
                </a:path>
                <a:path w="7867650" h="475615">
                  <a:moveTo>
                    <a:pt x="5173053" y="293179"/>
                  </a:moveTo>
                  <a:lnTo>
                    <a:pt x="5124259" y="293179"/>
                  </a:lnTo>
                  <a:lnTo>
                    <a:pt x="5019764" y="396417"/>
                  </a:lnTo>
                  <a:lnTo>
                    <a:pt x="5019764" y="293179"/>
                  </a:lnTo>
                  <a:lnTo>
                    <a:pt x="4970970" y="293179"/>
                  </a:lnTo>
                  <a:lnTo>
                    <a:pt x="4970970" y="448983"/>
                  </a:lnTo>
                  <a:lnTo>
                    <a:pt x="5019764" y="448983"/>
                  </a:lnTo>
                  <a:lnTo>
                    <a:pt x="5073180" y="396417"/>
                  </a:lnTo>
                  <a:lnTo>
                    <a:pt x="5124259" y="346163"/>
                  </a:lnTo>
                  <a:lnTo>
                    <a:pt x="5124259" y="448983"/>
                  </a:lnTo>
                  <a:lnTo>
                    <a:pt x="5173053" y="448983"/>
                  </a:lnTo>
                  <a:lnTo>
                    <a:pt x="5173053" y="346163"/>
                  </a:lnTo>
                  <a:lnTo>
                    <a:pt x="5173053" y="293179"/>
                  </a:lnTo>
                  <a:close/>
                </a:path>
                <a:path w="7867650" h="475615">
                  <a:moveTo>
                    <a:pt x="5276862" y="41884"/>
                  </a:moveTo>
                  <a:lnTo>
                    <a:pt x="5228069" y="41884"/>
                  </a:lnTo>
                  <a:lnTo>
                    <a:pt x="5228069" y="98628"/>
                  </a:lnTo>
                  <a:lnTo>
                    <a:pt x="5123358" y="98628"/>
                  </a:lnTo>
                  <a:lnTo>
                    <a:pt x="5123358" y="41884"/>
                  </a:lnTo>
                  <a:lnTo>
                    <a:pt x="5074564" y="41884"/>
                  </a:lnTo>
                  <a:lnTo>
                    <a:pt x="5074564" y="197688"/>
                  </a:lnTo>
                  <a:lnTo>
                    <a:pt x="5123358" y="197688"/>
                  </a:lnTo>
                  <a:lnTo>
                    <a:pt x="5123358" y="136321"/>
                  </a:lnTo>
                  <a:lnTo>
                    <a:pt x="5228069" y="136321"/>
                  </a:lnTo>
                  <a:lnTo>
                    <a:pt x="5228069" y="197688"/>
                  </a:lnTo>
                  <a:lnTo>
                    <a:pt x="5276862" y="197688"/>
                  </a:lnTo>
                  <a:lnTo>
                    <a:pt x="5276862" y="136321"/>
                  </a:lnTo>
                  <a:lnTo>
                    <a:pt x="5276862" y="98628"/>
                  </a:lnTo>
                  <a:lnTo>
                    <a:pt x="5276862" y="41884"/>
                  </a:lnTo>
                  <a:close/>
                </a:path>
                <a:path w="7867650" h="475615">
                  <a:moveTo>
                    <a:pt x="5399062" y="293179"/>
                  </a:moveTo>
                  <a:lnTo>
                    <a:pt x="5350268" y="293179"/>
                  </a:lnTo>
                  <a:lnTo>
                    <a:pt x="5350268" y="349935"/>
                  </a:lnTo>
                  <a:lnTo>
                    <a:pt x="5245557" y="349935"/>
                  </a:lnTo>
                  <a:lnTo>
                    <a:pt x="5245557" y="293179"/>
                  </a:lnTo>
                  <a:lnTo>
                    <a:pt x="5196764" y="293179"/>
                  </a:lnTo>
                  <a:lnTo>
                    <a:pt x="5196764" y="448983"/>
                  </a:lnTo>
                  <a:lnTo>
                    <a:pt x="5245557" y="448983"/>
                  </a:lnTo>
                  <a:lnTo>
                    <a:pt x="5245557" y="387629"/>
                  </a:lnTo>
                  <a:lnTo>
                    <a:pt x="5350268" y="387629"/>
                  </a:lnTo>
                  <a:lnTo>
                    <a:pt x="5350268" y="448983"/>
                  </a:lnTo>
                  <a:lnTo>
                    <a:pt x="5399062" y="448983"/>
                  </a:lnTo>
                  <a:lnTo>
                    <a:pt x="5399062" y="387629"/>
                  </a:lnTo>
                  <a:lnTo>
                    <a:pt x="5399062" y="349935"/>
                  </a:lnTo>
                  <a:lnTo>
                    <a:pt x="5399062" y="293179"/>
                  </a:lnTo>
                  <a:close/>
                </a:path>
                <a:path w="7867650" h="475615">
                  <a:moveTo>
                    <a:pt x="5467477" y="161455"/>
                  </a:moveTo>
                  <a:lnTo>
                    <a:pt x="5349367" y="161455"/>
                  </a:lnTo>
                  <a:lnTo>
                    <a:pt x="5349367" y="135902"/>
                  </a:lnTo>
                  <a:lnTo>
                    <a:pt x="5462663" y="135902"/>
                  </a:lnTo>
                  <a:lnTo>
                    <a:pt x="5462663" y="100304"/>
                  </a:lnTo>
                  <a:lnTo>
                    <a:pt x="5349367" y="100304"/>
                  </a:lnTo>
                  <a:lnTo>
                    <a:pt x="5349367" y="77266"/>
                  </a:lnTo>
                  <a:lnTo>
                    <a:pt x="5465381" y="77266"/>
                  </a:lnTo>
                  <a:lnTo>
                    <a:pt x="5465381" y="41884"/>
                  </a:lnTo>
                  <a:lnTo>
                    <a:pt x="5301196" y="41884"/>
                  </a:lnTo>
                  <a:lnTo>
                    <a:pt x="5301196" y="197688"/>
                  </a:lnTo>
                  <a:lnTo>
                    <a:pt x="5467477" y="197688"/>
                  </a:lnTo>
                  <a:lnTo>
                    <a:pt x="5467477" y="161455"/>
                  </a:lnTo>
                  <a:close/>
                </a:path>
                <a:path w="7867650" h="475615">
                  <a:moveTo>
                    <a:pt x="5579211" y="293179"/>
                  </a:moveTo>
                  <a:lnTo>
                    <a:pt x="5422773" y="293179"/>
                  </a:lnTo>
                  <a:lnTo>
                    <a:pt x="5422773" y="448983"/>
                  </a:lnTo>
                  <a:lnTo>
                    <a:pt x="5471566" y="448983"/>
                  </a:lnTo>
                  <a:lnTo>
                    <a:pt x="5471566" y="330873"/>
                  </a:lnTo>
                  <a:lnTo>
                    <a:pt x="5579211" y="330873"/>
                  </a:lnTo>
                  <a:lnTo>
                    <a:pt x="5579211" y="293179"/>
                  </a:lnTo>
                  <a:close/>
                </a:path>
                <a:path w="7867650" h="475615">
                  <a:moveTo>
                    <a:pt x="5662866" y="41884"/>
                  </a:moveTo>
                  <a:lnTo>
                    <a:pt x="5479415" y="41884"/>
                  </a:lnTo>
                  <a:lnTo>
                    <a:pt x="5479415" y="78740"/>
                  </a:lnTo>
                  <a:lnTo>
                    <a:pt x="5546420" y="78740"/>
                  </a:lnTo>
                  <a:lnTo>
                    <a:pt x="5546420" y="197688"/>
                  </a:lnTo>
                  <a:lnTo>
                    <a:pt x="5595632" y="197688"/>
                  </a:lnTo>
                  <a:lnTo>
                    <a:pt x="5595632" y="78740"/>
                  </a:lnTo>
                  <a:lnTo>
                    <a:pt x="5662866" y="78740"/>
                  </a:lnTo>
                  <a:lnTo>
                    <a:pt x="5662866" y="41884"/>
                  </a:lnTo>
                  <a:close/>
                </a:path>
                <a:path w="7867650" h="475615">
                  <a:moveTo>
                    <a:pt x="6600482" y="397471"/>
                  </a:moveTo>
                  <a:lnTo>
                    <a:pt x="6597815" y="382600"/>
                  </a:lnTo>
                  <a:lnTo>
                    <a:pt x="6597053" y="378345"/>
                  </a:lnTo>
                  <a:lnTo>
                    <a:pt x="6584696" y="363232"/>
                  </a:lnTo>
                  <a:lnTo>
                    <a:pt x="6560274" y="353301"/>
                  </a:lnTo>
                  <a:lnTo>
                    <a:pt x="6549593" y="352336"/>
                  </a:lnTo>
                  <a:lnTo>
                    <a:pt x="6549593" y="398094"/>
                  </a:lnTo>
                  <a:lnTo>
                    <a:pt x="6549593" y="398729"/>
                  </a:lnTo>
                  <a:lnTo>
                    <a:pt x="6548221" y="405168"/>
                  </a:lnTo>
                  <a:lnTo>
                    <a:pt x="6543484" y="410349"/>
                  </a:lnTo>
                  <a:lnTo>
                    <a:pt x="6534480" y="413804"/>
                  </a:lnTo>
                  <a:lnTo>
                    <a:pt x="6520269" y="415061"/>
                  </a:lnTo>
                  <a:lnTo>
                    <a:pt x="6455765" y="415061"/>
                  </a:lnTo>
                  <a:lnTo>
                    <a:pt x="6455765" y="382600"/>
                  </a:lnTo>
                  <a:lnTo>
                    <a:pt x="6520269" y="382600"/>
                  </a:lnTo>
                  <a:lnTo>
                    <a:pt x="6534480" y="383692"/>
                  </a:lnTo>
                  <a:lnTo>
                    <a:pt x="6543484" y="386816"/>
                  </a:lnTo>
                  <a:lnTo>
                    <a:pt x="6548221" y="391706"/>
                  </a:lnTo>
                  <a:lnTo>
                    <a:pt x="6549593" y="398094"/>
                  </a:lnTo>
                  <a:lnTo>
                    <a:pt x="6549593" y="352336"/>
                  </a:lnTo>
                  <a:lnTo>
                    <a:pt x="6520688" y="349719"/>
                  </a:lnTo>
                  <a:lnTo>
                    <a:pt x="6455765" y="349719"/>
                  </a:lnTo>
                  <a:lnTo>
                    <a:pt x="6455765" y="326059"/>
                  </a:lnTo>
                  <a:lnTo>
                    <a:pt x="6589166" y="326059"/>
                  </a:lnTo>
                  <a:lnTo>
                    <a:pt x="6589166" y="293179"/>
                  </a:lnTo>
                  <a:lnTo>
                    <a:pt x="6406972" y="293179"/>
                  </a:lnTo>
                  <a:lnTo>
                    <a:pt x="6406972" y="448983"/>
                  </a:lnTo>
                  <a:lnTo>
                    <a:pt x="6520485" y="448983"/>
                  </a:lnTo>
                  <a:lnTo>
                    <a:pt x="6560363" y="445236"/>
                  </a:lnTo>
                  <a:lnTo>
                    <a:pt x="6584823" y="434873"/>
                  </a:lnTo>
                  <a:lnTo>
                    <a:pt x="6597104" y="419214"/>
                  </a:lnTo>
                  <a:lnTo>
                    <a:pt x="6597815" y="415061"/>
                  </a:lnTo>
                  <a:lnTo>
                    <a:pt x="6600482" y="399567"/>
                  </a:lnTo>
                  <a:lnTo>
                    <a:pt x="6600482" y="397471"/>
                  </a:lnTo>
                  <a:close/>
                </a:path>
                <a:path w="7867650" h="475615">
                  <a:moveTo>
                    <a:pt x="6822592" y="448983"/>
                  </a:moveTo>
                  <a:lnTo>
                    <a:pt x="6807352" y="420509"/>
                  </a:lnTo>
                  <a:lnTo>
                    <a:pt x="6788531" y="385330"/>
                  </a:lnTo>
                  <a:lnTo>
                    <a:pt x="6757276" y="326898"/>
                  </a:lnTo>
                  <a:lnTo>
                    <a:pt x="6739242" y="293179"/>
                  </a:lnTo>
                  <a:lnTo>
                    <a:pt x="6737363" y="293179"/>
                  </a:lnTo>
                  <a:lnTo>
                    <a:pt x="6737363" y="385330"/>
                  </a:lnTo>
                  <a:lnTo>
                    <a:pt x="6678308" y="385330"/>
                  </a:lnTo>
                  <a:lnTo>
                    <a:pt x="6707200" y="326898"/>
                  </a:lnTo>
                  <a:lnTo>
                    <a:pt x="6737363" y="385330"/>
                  </a:lnTo>
                  <a:lnTo>
                    <a:pt x="6737363" y="293179"/>
                  </a:lnTo>
                  <a:lnTo>
                    <a:pt x="6675996" y="293179"/>
                  </a:lnTo>
                  <a:lnTo>
                    <a:pt x="6597256" y="448983"/>
                  </a:lnTo>
                  <a:lnTo>
                    <a:pt x="6646888" y="448983"/>
                  </a:lnTo>
                  <a:lnTo>
                    <a:pt x="6660921" y="420509"/>
                  </a:lnTo>
                  <a:lnTo>
                    <a:pt x="6755371" y="420509"/>
                  </a:lnTo>
                  <a:lnTo>
                    <a:pt x="6770027" y="448983"/>
                  </a:lnTo>
                  <a:lnTo>
                    <a:pt x="6822592" y="448983"/>
                  </a:lnTo>
                  <a:close/>
                </a:path>
                <a:path w="7867650" h="475615">
                  <a:moveTo>
                    <a:pt x="6999376" y="41884"/>
                  </a:moveTo>
                  <a:lnTo>
                    <a:pt x="6932574" y="41884"/>
                  </a:lnTo>
                  <a:lnTo>
                    <a:pt x="6878548" y="138836"/>
                  </a:lnTo>
                  <a:lnTo>
                    <a:pt x="6851345" y="89839"/>
                  </a:lnTo>
                  <a:lnTo>
                    <a:pt x="6824726" y="41884"/>
                  </a:lnTo>
                  <a:lnTo>
                    <a:pt x="6755409" y="41884"/>
                  </a:lnTo>
                  <a:lnTo>
                    <a:pt x="6755409" y="197688"/>
                  </a:lnTo>
                  <a:lnTo>
                    <a:pt x="6802323" y="197688"/>
                  </a:lnTo>
                  <a:lnTo>
                    <a:pt x="6802323" y="89839"/>
                  </a:lnTo>
                  <a:lnTo>
                    <a:pt x="6863677" y="197688"/>
                  </a:lnTo>
                  <a:lnTo>
                    <a:pt x="6889851" y="197688"/>
                  </a:lnTo>
                  <a:lnTo>
                    <a:pt x="6923329" y="138836"/>
                  </a:lnTo>
                  <a:lnTo>
                    <a:pt x="6951218" y="89839"/>
                  </a:lnTo>
                  <a:lnTo>
                    <a:pt x="6951218" y="197688"/>
                  </a:lnTo>
                  <a:lnTo>
                    <a:pt x="6999376" y="197688"/>
                  </a:lnTo>
                  <a:lnTo>
                    <a:pt x="6999376" y="89839"/>
                  </a:lnTo>
                  <a:lnTo>
                    <a:pt x="6999376" y="41884"/>
                  </a:lnTo>
                  <a:close/>
                </a:path>
                <a:path w="7867650" h="475615">
                  <a:moveTo>
                    <a:pt x="7032650" y="293179"/>
                  </a:moveTo>
                  <a:lnTo>
                    <a:pt x="6983857" y="293179"/>
                  </a:lnTo>
                  <a:lnTo>
                    <a:pt x="6983857" y="349935"/>
                  </a:lnTo>
                  <a:lnTo>
                    <a:pt x="6879145" y="349935"/>
                  </a:lnTo>
                  <a:lnTo>
                    <a:pt x="6879145" y="293179"/>
                  </a:lnTo>
                  <a:lnTo>
                    <a:pt x="6830352" y="293179"/>
                  </a:lnTo>
                  <a:lnTo>
                    <a:pt x="6830352" y="448983"/>
                  </a:lnTo>
                  <a:lnTo>
                    <a:pt x="6879145" y="448983"/>
                  </a:lnTo>
                  <a:lnTo>
                    <a:pt x="6879145" y="387629"/>
                  </a:lnTo>
                  <a:lnTo>
                    <a:pt x="6983857" y="387629"/>
                  </a:lnTo>
                  <a:lnTo>
                    <a:pt x="6983857" y="448983"/>
                  </a:lnTo>
                  <a:lnTo>
                    <a:pt x="7032650" y="448983"/>
                  </a:lnTo>
                  <a:lnTo>
                    <a:pt x="7032650" y="387629"/>
                  </a:lnTo>
                  <a:lnTo>
                    <a:pt x="7032650" y="349935"/>
                  </a:lnTo>
                  <a:lnTo>
                    <a:pt x="7032650" y="293179"/>
                  </a:lnTo>
                  <a:close/>
                </a:path>
                <a:path w="7867650" h="475615">
                  <a:moveTo>
                    <a:pt x="7245121" y="116217"/>
                  </a:moveTo>
                  <a:lnTo>
                    <a:pt x="7241781" y="92430"/>
                  </a:lnTo>
                  <a:lnTo>
                    <a:pt x="7232701" y="76847"/>
                  </a:lnTo>
                  <a:lnTo>
                    <a:pt x="7227113" y="67246"/>
                  </a:lnTo>
                  <a:lnTo>
                    <a:pt x="7194055" y="47282"/>
                  </a:lnTo>
                  <a:lnTo>
                    <a:pt x="7194016" y="117690"/>
                  </a:lnTo>
                  <a:lnTo>
                    <a:pt x="7194016" y="120624"/>
                  </a:lnTo>
                  <a:lnTo>
                    <a:pt x="7191527" y="134759"/>
                  </a:lnTo>
                  <a:lnTo>
                    <a:pt x="7182129" y="148310"/>
                  </a:lnTo>
                  <a:lnTo>
                    <a:pt x="7162927" y="158496"/>
                  </a:lnTo>
                  <a:lnTo>
                    <a:pt x="7130986" y="162509"/>
                  </a:lnTo>
                  <a:lnTo>
                    <a:pt x="7098868" y="158394"/>
                  </a:lnTo>
                  <a:lnTo>
                    <a:pt x="7079678" y="148031"/>
                  </a:lnTo>
                  <a:lnTo>
                    <a:pt x="7070382" y="134315"/>
                  </a:lnTo>
                  <a:lnTo>
                    <a:pt x="7068020" y="120624"/>
                  </a:lnTo>
                  <a:lnTo>
                    <a:pt x="7067956" y="117690"/>
                  </a:lnTo>
                  <a:lnTo>
                    <a:pt x="7070255" y="103797"/>
                  </a:lnTo>
                  <a:lnTo>
                    <a:pt x="7079361" y="90601"/>
                  </a:lnTo>
                  <a:lnTo>
                    <a:pt x="7098512" y="80733"/>
                  </a:lnTo>
                  <a:lnTo>
                    <a:pt x="7130986" y="76847"/>
                  </a:lnTo>
                  <a:lnTo>
                    <a:pt x="7163092" y="80733"/>
                  </a:lnTo>
                  <a:lnTo>
                    <a:pt x="7182294" y="90601"/>
                  </a:lnTo>
                  <a:lnTo>
                    <a:pt x="7191591" y="103797"/>
                  </a:lnTo>
                  <a:lnTo>
                    <a:pt x="7194016" y="117690"/>
                  </a:lnTo>
                  <a:lnTo>
                    <a:pt x="7194016" y="47282"/>
                  </a:lnTo>
                  <a:lnTo>
                    <a:pt x="7135596" y="39154"/>
                  </a:lnTo>
                  <a:lnTo>
                    <a:pt x="7126592" y="39154"/>
                  </a:lnTo>
                  <a:lnTo>
                    <a:pt x="7067829" y="47282"/>
                  </a:lnTo>
                  <a:lnTo>
                    <a:pt x="7034733" y="67246"/>
                  </a:lnTo>
                  <a:lnTo>
                    <a:pt x="7020128" y="92430"/>
                  </a:lnTo>
                  <a:lnTo>
                    <a:pt x="7016851" y="116217"/>
                  </a:lnTo>
                  <a:lnTo>
                    <a:pt x="7016851" y="122504"/>
                  </a:lnTo>
                  <a:lnTo>
                    <a:pt x="7020128" y="146253"/>
                  </a:lnTo>
                  <a:lnTo>
                    <a:pt x="7034733" y="171742"/>
                  </a:lnTo>
                  <a:lnTo>
                    <a:pt x="7067829" y="192100"/>
                  </a:lnTo>
                  <a:lnTo>
                    <a:pt x="7126592" y="200406"/>
                  </a:lnTo>
                  <a:lnTo>
                    <a:pt x="7135596" y="200406"/>
                  </a:lnTo>
                  <a:lnTo>
                    <a:pt x="7194143" y="192100"/>
                  </a:lnTo>
                  <a:lnTo>
                    <a:pt x="7227189" y="171742"/>
                  </a:lnTo>
                  <a:lnTo>
                    <a:pt x="7232485" y="162509"/>
                  </a:lnTo>
                  <a:lnTo>
                    <a:pt x="7241819" y="146253"/>
                  </a:lnTo>
                  <a:lnTo>
                    <a:pt x="7245121" y="122504"/>
                  </a:lnTo>
                  <a:lnTo>
                    <a:pt x="7245121" y="116217"/>
                  </a:lnTo>
                  <a:close/>
                </a:path>
                <a:path w="7867650" h="475615">
                  <a:moveTo>
                    <a:pt x="7251128" y="448983"/>
                  </a:moveTo>
                  <a:lnTo>
                    <a:pt x="7169607" y="375488"/>
                  </a:lnTo>
                  <a:lnTo>
                    <a:pt x="7157301" y="364388"/>
                  </a:lnTo>
                  <a:lnTo>
                    <a:pt x="7165213" y="358101"/>
                  </a:lnTo>
                  <a:lnTo>
                    <a:pt x="7246937" y="293179"/>
                  </a:lnTo>
                  <a:lnTo>
                    <a:pt x="7184949" y="293179"/>
                  </a:lnTo>
                  <a:lnTo>
                    <a:pt x="7105155" y="358101"/>
                  </a:lnTo>
                  <a:lnTo>
                    <a:pt x="7105155" y="293179"/>
                  </a:lnTo>
                  <a:lnTo>
                    <a:pt x="7056361" y="293179"/>
                  </a:lnTo>
                  <a:lnTo>
                    <a:pt x="7056361" y="448983"/>
                  </a:lnTo>
                  <a:lnTo>
                    <a:pt x="7105155" y="448983"/>
                  </a:lnTo>
                  <a:lnTo>
                    <a:pt x="7105155" y="375488"/>
                  </a:lnTo>
                  <a:lnTo>
                    <a:pt x="7187463" y="448983"/>
                  </a:lnTo>
                  <a:lnTo>
                    <a:pt x="7251128" y="448983"/>
                  </a:lnTo>
                  <a:close/>
                </a:path>
                <a:path w="7867650" h="475615">
                  <a:moveTo>
                    <a:pt x="7455306" y="146164"/>
                  </a:moveTo>
                  <a:lnTo>
                    <a:pt x="7452639" y="131305"/>
                  </a:lnTo>
                  <a:lnTo>
                    <a:pt x="7451877" y="127050"/>
                  </a:lnTo>
                  <a:lnTo>
                    <a:pt x="7439520" y="111925"/>
                  </a:lnTo>
                  <a:lnTo>
                    <a:pt x="7415111" y="101993"/>
                  </a:lnTo>
                  <a:lnTo>
                    <a:pt x="7404417" y="101041"/>
                  </a:lnTo>
                  <a:lnTo>
                    <a:pt x="7404417" y="146799"/>
                  </a:lnTo>
                  <a:lnTo>
                    <a:pt x="7404417" y="147421"/>
                  </a:lnTo>
                  <a:lnTo>
                    <a:pt x="7403046" y="153860"/>
                  </a:lnTo>
                  <a:lnTo>
                    <a:pt x="7398321" y="159054"/>
                  </a:lnTo>
                  <a:lnTo>
                    <a:pt x="7389317" y="162509"/>
                  </a:lnTo>
                  <a:lnTo>
                    <a:pt x="7375106" y="163766"/>
                  </a:lnTo>
                  <a:lnTo>
                    <a:pt x="7310602" y="163766"/>
                  </a:lnTo>
                  <a:lnTo>
                    <a:pt x="7310602" y="131305"/>
                  </a:lnTo>
                  <a:lnTo>
                    <a:pt x="7375106" y="131305"/>
                  </a:lnTo>
                  <a:lnTo>
                    <a:pt x="7389317" y="132397"/>
                  </a:lnTo>
                  <a:lnTo>
                    <a:pt x="7398321" y="135521"/>
                  </a:lnTo>
                  <a:lnTo>
                    <a:pt x="7403046" y="140398"/>
                  </a:lnTo>
                  <a:lnTo>
                    <a:pt x="7404417" y="146799"/>
                  </a:lnTo>
                  <a:lnTo>
                    <a:pt x="7404417" y="101041"/>
                  </a:lnTo>
                  <a:lnTo>
                    <a:pt x="7375525" y="98425"/>
                  </a:lnTo>
                  <a:lnTo>
                    <a:pt x="7310602" y="98425"/>
                  </a:lnTo>
                  <a:lnTo>
                    <a:pt x="7310602" y="74752"/>
                  </a:lnTo>
                  <a:lnTo>
                    <a:pt x="7444003" y="74752"/>
                  </a:lnTo>
                  <a:lnTo>
                    <a:pt x="7444003" y="41884"/>
                  </a:lnTo>
                  <a:lnTo>
                    <a:pt x="7261809" y="41884"/>
                  </a:lnTo>
                  <a:lnTo>
                    <a:pt x="7261809" y="197688"/>
                  </a:lnTo>
                  <a:lnTo>
                    <a:pt x="7375309" y="197688"/>
                  </a:lnTo>
                  <a:lnTo>
                    <a:pt x="7415200" y="193941"/>
                  </a:lnTo>
                  <a:lnTo>
                    <a:pt x="7451941" y="167919"/>
                  </a:lnTo>
                  <a:lnTo>
                    <a:pt x="7455306" y="148259"/>
                  </a:lnTo>
                  <a:lnTo>
                    <a:pt x="7455306" y="146164"/>
                  </a:lnTo>
                  <a:close/>
                </a:path>
                <a:path w="7867650" h="475615">
                  <a:moveTo>
                    <a:pt x="7460945" y="293179"/>
                  </a:moveTo>
                  <a:lnTo>
                    <a:pt x="7412152" y="293179"/>
                  </a:lnTo>
                  <a:lnTo>
                    <a:pt x="7307643" y="396417"/>
                  </a:lnTo>
                  <a:lnTo>
                    <a:pt x="7307643" y="293179"/>
                  </a:lnTo>
                  <a:lnTo>
                    <a:pt x="7258850" y="293179"/>
                  </a:lnTo>
                  <a:lnTo>
                    <a:pt x="7258850" y="448983"/>
                  </a:lnTo>
                  <a:lnTo>
                    <a:pt x="7307643" y="448983"/>
                  </a:lnTo>
                  <a:lnTo>
                    <a:pt x="7361072" y="396417"/>
                  </a:lnTo>
                  <a:lnTo>
                    <a:pt x="7412152" y="346163"/>
                  </a:lnTo>
                  <a:lnTo>
                    <a:pt x="7412152" y="448983"/>
                  </a:lnTo>
                  <a:lnTo>
                    <a:pt x="7460945" y="448983"/>
                  </a:lnTo>
                  <a:lnTo>
                    <a:pt x="7460945" y="346163"/>
                  </a:lnTo>
                  <a:lnTo>
                    <a:pt x="7460945" y="293179"/>
                  </a:lnTo>
                  <a:close/>
                </a:path>
                <a:path w="7867650" h="475615">
                  <a:moveTo>
                    <a:pt x="7517333" y="161036"/>
                  </a:moveTo>
                  <a:lnTo>
                    <a:pt x="7466863" y="161036"/>
                  </a:lnTo>
                  <a:lnTo>
                    <a:pt x="7466863" y="197688"/>
                  </a:lnTo>
                  <a:lnTo>
                    <a:pt x="7517333" y="197688"/>
                  </a:lnTo>
                  <a:lnTo>
                    <a:pt x="7517333" y="161036"/>
                  </a:lnTo>
                  <a:close/>
                </a:path>
                <a:path w="7867650" h="475615">
                  <a:moveTo>
                    <a:pt x="7686954" y="293179"/>
                  </a:moveTo>
                  <a:lnTo>
                    <a:pt x="7638161" y="293179"/>
                  </a:lnTo>
                  <a:lnTo>
                    <a:pt x="7638161" y="349935"/>
                  </a:lnTo>
                  <a:lnTo>
                    <a:pt x="7533449" y="349935"/>
                  </a:lnTo>
                  <a:lnTo>
                    <a:pt x="7533449" y="293179"/>
                  </a:lnTo>
                  <a:lnTo>
                    <a:pt x="7484656" y="293179"/>
                  </a:lnTo>
                  <a:lnTo>
                    <a:pt x="7484656" y="448983"/>
                  </a:lnTo>
                  <a:lnTo>
                    <a:pt x="7533449" y="448983"/>
                  </a:lnTo>
                  <a:lnTo>
                    <a:pt x="7533449" y="387629"/>
                  </a:lnTo>
                  <a:lnTo>
                    <a:pt x="7638161" y="387629"/>
                  </a:lnTo>
                  <a:lnTo>
                    <a:pt x="7638161" y="448983"/>
                  </a:lnTo>
                  <a:lnTo>
                    <a:pt x="7686954" y="448983"/>
                  </a:lnTo>
                  <a:lnTo>
                    <a:pt x="7686954" y="387629"/>
                  </a:lnTo>
                  <a:lnTo>
                    <a:pt x="7686954" y="349935"/>
                  </a:lnTo>
                  <a:lnTo>
                    <a:pt x="7686954" y="293179"/>
                  </a:lnTo>
                  <a:close/>
                </a:path>
                <a:path w="7867650" h="475615">
                  <a:moveTo>
                    <a:pt x="7867104" y="293179"/>
                  </a:moveTo>
                  <a:lnTo>
                    <a:pt x="7710665" y="293179"/>
                  </a:lnTo>
                  <a:lnTo>
                    <a:pt x="7710665" y="448983"/>
                  </a:lnTo>
                  <a:lnTo>
                    <a:pt x="7759459" y="448983"/>
                  </a:lnTo>
                  <a:lnTo>
                    <a:pt x="7759459" y="330873"/>
                  </a:lnTo>
                  <a:lnTo>
                    <a:pt x="7867104" y="330873"/>
                  </a:lnTo>
                  <a:lnTo>
                    <a:pt x="7867104" y="2931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5564" y="5350622"/>
              <a:ext cx="8858369" cy="36648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09113" y="4198825"/>
              <a:ext cx="8146348" cy="48166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60373" y="3749833"/>
              <a:ext cx="15777210" cy="6113780"/>
            </a:xfrm>
            <a:custGeom>
              <a:avLst/>
              <a:gdLst/>
              <a:ahLst/>
              <a:cxnLst/>
              <a:rect l="l" t="t" r="r" b="b"/>
              <a:pathLst>
                <a:path w="15777210" h="6113780">
                  <a:moveTo>
                    <a:pt x="84607" y="3235515"/>
                  </a:moveTo>
                  <a:lnTo>
                    <a:pt x="46494" y="3235515"/>
                  </a:lnTo>
                  <a:lnTo>
                    <a:pt x="39992" y="3246844"/>
                  </a:lnTo>
                  <a:lnTo>
                    <a:pt x="30632" y="3255975"/>
                  </a:lnTo>
                  <a:lnTo>
                    <a:pt x="17576" y="3262363"/>
                  </a:lnTo>
                  <a:lnTo>
                    <a:pt x="0" y="3265462"/>
                  </a:lnTo>
                  <a:lnTo>
                    <a:pt x="0" y="3294773"/>
                  </a:lnTo>
                  <a:lnTo>
                    <a:pt x="36233" y="3294773"/>
                  </a:lnTo>
                  <a:lnTo>
                    <a:pt x="36233" y="3391319"/>
                  </a:lnTo>
                  <a:lnTo>
                    <a:pt x="84607" y="3391319"/>
                  </a:lnTo>
                  <a:lnTo>
                    <a:pt x="84607" y="3235515"/>
                  </a:lnTo>
                  <a:close/>
                </a:path>
                <a:path w="15777210" h="6113780">
                  <a:moveTo>
                    <a:pt x="300380" y="3311106"/>
                  </a:moveTo>
                  <a:lnTo>
                    <a:pt x="288074" y="3268383"/>
                  </a:lnTo>
                  <a:lnTo>
                    <a:pt x="251167" y="3239287"/>
                  </a:lnTo>
                  <a:lnTo>
                    <a:pt x="245097" y="3238474"/>
                  </a:lnTo>
                  <a:lnTo>
                    <a:pt x="245097" y="3285566"/>
                  </a:lnTo>
                  <a:lnTo>
                    <a:pt x="245097" y="3286188"/>
                  </a:lnTo>
                  <a:lnTo>
                    <a:pt x="243471" y="3292119"/>
                  </a:lnTo>
                  <a:lnTo>
                    <a:pt x="236956" y="3297809"/>
                  </a:lnTo>
                  <a:lnTo>
                    <a:pt x="223100" y="3302089"/>
                  </a:lnTo>
                  <a:lnTo>
                    <a:pt x="199440" y="3303778"/>
                  </a:lnTo>
                  <a:lnTo>
                    <a:pt x="175704" y="3302127"/>
                  </a:lnTo>
                  <a:lnTo>
                    <a:pt x="162090" y="3297885"/>
                  </a:lnTo>
                  <a:lnTo>
                    <a:pt x="155879" y="3292208"/>
                  </a:lnTo>
                  <a:lnTo>
                    <a:pt x="154419" y="3286188"/>
                  </a:lnTo>
                  <a:lnTo>
                    <a:pt x="154419" y="3285566"/>
                  </a:lnTo>
                  <a:lnTo>
                    <a:pt x="155879" y="3279787"/>
                  </a:lnTo>
                  <a:lnTo>
                    <a:pt x="162090" y="3274225"/>
                  </a:lnTo>
                  <a:lnTo>
                    <a:pt x="175704" y="3270046"/>
                  </a:lnTo>
                  <a:lnTo>
                    <a:pt x="199440" y="3268383"/>
                  </a:lnTo>
                  <a:lnTo>
                    <a:pt x="222745" y="3270046"/>
                  </a:lnTo>
                  <a:lnTo>
                    <a:pt x="236639" y="3274225"/>
                  </a:lnTo>
                  <a:lnTo>
                    <a:pt x="243344" y="3279787"/>
                  </a:lnTo>
                  <a:lnTo>
                    <a:pt x="245097" y="3285566"/>
                  </a:lnTo>
                  <a:lnTo>
                    <a:pt x="245097" y="3238474"/>
                  </a:lnTo>
                  <a:lnTo>
                    <a:pt x="203212" y="3232785"/>
                  </a:lnTo>
                  <a:lnTo>
                    <a:pt x="193992" y="3232785"/>
                  </a:lnTo>
                  <a:lnTo>
                    <a:pt x="145783" y="3237890"/>
                  </a:lnTo>
                  <a:lnTo>
                    <a:pt x="105968" y="3268129"/>
                  </a:lnTo>
                  <a:lnTo>
                    <a:pt x="103111" y="3288068"/>
                  </a:lnTo>
                  <a:lnTo>
                    <a:pt x="106972" y="3306051"/>
                  </a:lnTo>
                  <a:lnTo>
                    <a:pt x="120383" y="3321532"/>
                  </a:lnTo>
                  <a:lnTo>
                    <a:pt x="146050" y="3332365"/>
                  </a:lnTo>
                  <a:lnTo>
                    <a:pt x="186664" y="3336455"/>
                  </a:lnTo>
                  <a:lnTo>
                    <a:pt x="189395" y="3336455"/>
                  </a:lnTo>
                  <a:lnTo>
                    <a:pt x="216827" y="3334562"/>
                  </a:lnTo>
                  <a:lnTo>
                    <a:pt x="235064" y="3330168"/>
                  </a:lnTo>
                  <a:lnTo>
                    <a:pt x="245960" y="3325139"/>
                  </a:lnTo>
                  <a:lnTo>
                    <a:pt x="251371" y="3321367"/>
                  </a:lnTo>
                  <a:lnTo>
                    <a:pt x="251371" y="3322002"/>
                  </a:lnTo>
                  <a:lnTo>
                    <a:pt x="249897" y="3332200"/>
                  </a:lnTo>
                  <a:lnTo>
                    <a:pt x="243293" y="3344227"/>
                  </a:lnTo>
                  <a:lnTo>
                    <a:pt x="228320" y="3354247"/>
                  </a:lnTo>
                  <a:lnTo>
                    <a:pt x="201739" y="3358438"/>
                  </a:lnTo>
                  <a:lnTo>
                    <a:pt x="180162" y="3356635"/>
                  </a:lnTo>
                  <a:lnTo>
                    <a:pt x="167741" y="3352495"/>
                  </a:lnTo>
                  <a:lnTo>
                    <a:pt x="161963" y="3347923"/>
                  </a:lnTo>
                  <a:lnTo>
                    <a:pt x="160274" y="3344824"/>
                  </a:lnTo>
                  <a:lnTo>
                    <a:pt x="109816" y="3344824"/>
                  </a:lnTo>
                  <a:lnTo>
                    <a:pt x="109816" y="3345662"/>
                  </a:lnTo>
                  <a:lnTo>
                    <a:pt x="113969" y="3361766"/>
                  </a:lnTo>
                  <a:lnTo>
                    <a:pt x="128295" y="3377603"/>
                  </a:lnTo>
                  <a:lnTo>
                    <a:pt x="155575" y="3389655"/>
                  </a:lnTo>
                  <a:lnTo>
                    <a:pt x="198602" y="3394456"/>
                  </a:lnTo>
                  <a:lnTo>
                    <a:pt x="206984" y="3394456"/>
                  </a:lnTo>
                  <a:lnTo>
                    <a:pt x="253555" y="3387369"/>
                  </a:lnTo>
                  <a:lnTo>
                    <a:pt x="288137" y="3358438"/>
                  </a:lnTo>
                  <a:lnTo>
                    <a:pt x="299631" y="3321367"/>
                  </a:lnTo>
                  <a:lnTo>
                    <a:pt x="300380" y="3316135"/>
                  </a:lnTo>
                  <a:lnTo>
                    <a:pt x="300380" y="3311106"/>
                  </a:lnTo>
                  <a:close/>
                </a:path>
                <a:path w="15777210" h="6113780">
                  <a:moveTo>
                    <a:pt x="498792" y="3235515"/>
                  </a:moveTo>
                  <a:lnTo>
                    <a:pt x="312610" y="3235515"/>
                  </a:lnTo>
                  <a:lnTo>
                    <a:pt x="312610" y="3302736"/>
                  </a:lnTo>
                  <a:lnTo>
                    <a:pt x="362038" y="3302736"/>
                  </a:lnTo>
                  <a:lnTo>
                    <a:pt x="362038" y="3270694"/>
                  </a:lnTo>
                  <a:lnTo>
                    <a:pt x="449999" y="3270694"/>
                  </a:lnTo>
                  <a:lnTo>
                    <a:pt x="447979" y="3273920"/>
                  </a:lnTo>
                  <a:lnTo>
                    <a:pt x="442874" y="3279381"/>
                  </a:lnTo>
                  <a:lnTo>
                    <a:pt x="433679" y="3288296"/>
                  </a:lnTo>
                  <a:lnTo>
                    <a:pt x="419417" y="3301898"/>
                  </a:lnTo>
                  <a:lnTo>
                    <a:pt x="399732" y="3321951"/>
                  </a:lnTo>
                  <a:lnTo>
                    <a:pt x="387248" y="3338728"/>
                  </a:lnTo>
                  <a:lnTo>
                    <a:pt x="380695" y="3354527"/>
                  </a:lnTo>
                  <a:lnTo>
                    <a:pt x="378802" y="3371558"/>
                  </a:lnTo>
                  <a:lnTo>
                    <a:pt x="378790" y="3391319"/>
                  </a:lnTo>
                  <a:lnTo>
                    <a:pt x="434708" y="3391319"/>
                  </a:lnTo>
                  <a:lnTo>
                    <a:pt x="434708" y="3389426"/>
                  </a:lnTo>
                  <a:lnTo>
                    <a:pt x="435305" y="3371558"/>
                  </a:lnTo>
                  <a:lnTo>
                    <a:pt x="460044" y="3313836"/>
                  </a:lnTo>
                  <a:lnTo>
                    <a:pt x="492239" y="3275812"/>
                  </a:lnTo>
                  <a:lnTo>
                    <a:pt x="496760" y="3270694"/>
                  </a:lnTo>
                  <a:lnTo>
                    <a:pt x="498792" y="3268383"/>
                  </a:lnTo>
                  <a:lnTo>
                    <a:pt x="498792" y="3235515"/>
                  </a:lnTo>
                  <a:close/>
                </a:path>
                <a:path w="15777210" h="6113780">
                  <a:moveTo>
                    <a:pt x="701700" y="3339173"/>
                  </a:moveTo>
                  <a:lnTo>
                    <a:pt x="698715" y="3323679"/>
                  </a:lnTo>
                  <a:lnTo>
                    <a:pt x="698258" y="3321304"/>
                  </a:lnTo>
                  <a:lnTo>
                    <a:pt x="685939" y="3306089"/>
                  </a:lnTo>
                  <a:lnTo>
                    <a:pt x="685787" y="3305899"/>
                  </a:lnTo>
                  <a:lnTo>
                    <a:pt x="661060" y="3295091"/>
                  </a:lnTo>
                  <a:lnTo>
                    <a:pt x="650608" y="3294037"/>
                  </a:lnTo>
                  <a:lnTo>
                    <a:pt x="650608" y="3341687"/>
                  </a:lnTo>
                  <a:lnTo>
                    <a:pt x="649160" y="3347491"/>
                  </a:lnTo>
                  <a:lnTo>
                    <a:pt x="642988" y="3353117"/>
                  </a:lnTo>
                  <a:lnTo>
                    <a:pt x="629323" y="3357384"/>
                  </a:lnTo>
                  <a:lnTo>
                    <a:pt x="605370" y="3359061"/>
                  </a:lnTo>
                  <a:lnTo>
                    <a:pt x="581990" y="3357283"/>
                  </a:lnTo>
                  <a:lnTo>
                    <a:pt x="568096" y="3352812"/>
                  </a:lnTo>
                  <a:lnTo>
                    <a:pt x="561441" y="3346958"/>
                  </a:lnTo>
                  <a:lnTo>
                    <a:pt x="559727" y="3341052"/>
                  </a:lnTo>
                  <a:lnTo>
                    <a:pt x="559727" y="3340430"/>
                  </a:lnTo>
                  <a:lnTo>
                    <a:pt x="561403" y="3334448"/>
                  </a:lnTo>
                  <a:lnTo>
                    <a:pt x="568020" y="3329063"/>
                  </a:lnTo>
                  <a:lnTo>
                    <a:pt x="581901" y="3325177"/>
                  </a:lnTo>
                  <a:lnTo>
                    <a:pt x="605370" y="3323679"/>
                  </a:lnTo>
                  <a:lnTo>
                    <a:pt x="629323" y="3325266"/>
                  </a:lnTo>
                  <a:lnTo>
                    <a:pt x="642988" y="3329355"/>
                  </a:lnTo>
                  <a:lnTo>
                    <a:pt x="649160" y="3334893"/>
                  </a:lnTo>
                  <a:lnTo>
                    <a:pt x="650506" y="3340430"/>
                  </a:lnTo>
                  <a:lnTo>
                    <a:pt x="650608" y="3341687"/>
                  </a:lnTo>
                  <a:lnTo>
                    <a:pt x="650608" y="3294037"/>
                  </a:lnTo>
                  <a:lnTo>
                    <a:pt x="620877" y="3291001"/>
                  </a:lnTo>
                  <a:lnTo>
                    <a:pt x="618147" y="3291001"/>
                  </a:lnTo>
                  <a:lnTo>
                    <a:pt x="588924" y="3292894"/>
                  </a:lnTo>
                  <a:lnTo>
                    <a:pt x="570014" y="3297288"/>
                  </a:lnTo>
                  <a:lnTo>
                    <a:pt x="558990" y="3302317"/>
                  </a:lnTo>
                  <a:lnTo>
                    <a:pt x="553440" y="3306089"/>
                  </a:lnTo>
                  <a:lnTo>
                    <a:pt x="553440" y="3305251"/>
                  </a:lnTo>
                  <a:lnTo>
                    <a:pt x="554901" y="3295040"/>
                  </a:lnTo>
                  <a:lnTo>
                    <a:pt x="561479" y="3283026"/>
                  </a:lnTo>
                  <a:lnTo>
                    <a:pt x="576503" y="3272993"/>
                  </a:lnTo>
                  <a:lnTo>
                    <a:pt x="603275" y="3268802"/>
                  </a:lnTo>
                  <a:lnTo>
                    <a:pt x="624979" y="3270694"/>
                  </a:lnTo>
                  <a:lnTo>
                    <a:pt x="637286" y="3274987"/>
                  </a:lnTo>
                  <a:lnTo>
                    <a:pt x="642950" y="3279584"/>
                  </a:lnTo>
                  <a:lnTo>
                    <a:pt x="644740" y="3282416"/>
                  </a:lnTo>
                  <a:lnTo>
                    <a:pt x="695007" y="3282416"/>
                  </a:lnTo>
                  <a:lnTo>
                    <a:pt x="695007" y="3281578"/>
                  </a:lnTo>
                  <a:lnTo>
                    <a:pt x="692048" y="3268802"/>
                  </a:lnTo>
                  <a:lnTo>
                    <a:pt x="691222" y="3265208"/>
                  </a:lnTo>
                  <a:lnTo>
                    <a:pt x="677621" y="3249409"/>
                  </a:lnTo>
                  <a:lnTo>
                    <a:pt x="650836" y="3237496"/>
                  </a:lnTo>
                  <a:lnTo>
                    <a:pt x="607466" y="3232785"/>
                  </a:lnTo>
                  <a:lnTo>
                    <a:pt x="599097" y="3232785"/>
                  </a:lnTo>
                  <a:lnTo>
                    <a:pt x="552615" y="3239986"/>
                  </a:lnTo>
                  <a:lnTo>
                    <a:pt x="523671" y="3258515"/>
                  </a:lnTo>
                  <a:lnTo>
                    <a:pt x="508825" y="3283762"/>
                  </a:lnTo>
                  <a:lnTo>
                    <a:pt x="504647" y="3311106"/>
                  </a:lnTo>
                  <a:lnTo>
                    <a:pt x="504647" y="3316135"/>
                  </a:lnTo>
                  <a:lnTo>
                    <a:pt x="508419" y="3343478"/>
                  </a:lnTo>
                  <a:lnTo>
                    <a:pt x="522732" y="3368725"/>
                  </a:lnTo>
                  <a:lnTo>
                    <a:pt x="552081" y="3387255"/>
                  </a:lnTo>
                  <a:lnTo>
                    <a:pt x="600976" y="3394456"/>
                  </a:lnTo>
                  <a:lnTo>
                    <a:pt x="610196" y="3394456"/>
                  </a:lnTo>
                  <a:lnTo>
                    <a:pt x="657618" y="3389325"/>
                  </a:lnTo>
                  <a:lnTo>
                    <a:pt x="685393" y="3376320"/>
                  </a:lnTo>
                  <a:lnTo>
                    <a:pt x="698423" y="3359061"/>
                  </a:lnTo>
                  <a:lnTo>
                    <a:pt x="701598" y="3341687"/>
                  </a:lnTo>
                  <a:lnTo>
                    <a:pt x="701700" y="3339173"/>
                  </a:lnTo>
                  <a:close/>
                </a:path>
                <a:path w="15777210" h="6113780">
                  <a:moveTo>
                    <a:pt x="2328634" y="2450198"/>
                  </a:moveTo>
                  <a:lnTo>
                    <a:pt x="2290508" y="2450198"/>
                  </a:lnTo>
                  <a:lnTo>
                    <a:pt x="2284018" y="2461526"/>
                  </a:lnTo>
                  <a:lnTo>
                    <a:pt x="2274646" y="2470658"/>
                  </a:lnTo>
                  <a:lnTo>
                    <a:pt x="2261590" y="2477046"/>
                  </a:lnTo>
                  <a:lnTo>
                    <a:pt x="2244026" y="2480145"/>
                  </a:lnTo>
                  <a:lnTo>
                    <a:pt x="2244026" y="2509456"/>
                  </a:lnTo>
                  <a:lnTo>
                    <a:pt x="2280247" y="2509456"/>
                  </a:lnTo>
                  <a:lnTo>
                    <a:pt x="2280247" y="2606002"/>
                  </a:lnTo>
                  <a:lnTo>
                    <a:pt x="2328634" y="2606002"/>
                  </a:lnTo>
                  <a:lnTo>
                    <a:pt x="2328634" y="2450198"/>
                  </a:lnTo>
                  <a:close/>
                </a:path>
                <a:path w="15777210" h="6113780">
                  <a:moveTo>
                    <a:pt x="2544407" y="2525788"/>
                  </a:moveTo>
                  <a:lnTo>
                    <a:pt x="2543340" y="2518460"/>
                  </a:lnTo>
                  <a:lnTo>
                    <a:pt x="2540139" y="2496324"/>
                  </a:lnTo>
                  <a:lnTo>
                    <a:pt x="2532088" y="2483066"/>
                  </a:lnTo>
                  <a:lnTo>
                    <a:pt x="2524950" y="2471318"/>
                  </a:lnTo>
                  <a:lnTo>
                    <a:pt x="2495194" y="2453970"/>
                  </a:lnTo>
                  <a:lnTo>
                    <a:pt x="2489111" y="2453157"/>
                  </a:lnTo>
                  <a:lnTo>
                    <a:pt x="2489111" y="2500249"/>
                  </a:lnTo>
                  <a:lnTo>
                    <a:pt x="2489111" y="2500871"/>
                  </a:lnTo>
                  <a:lnTo>
                    <a:pt x="2487485" y="2506802"/>
                  </a:lnTo>
                  <a:lnTo>
                    <a:pt x="2480970" y="2512491"/>
                  </a:lnTo>
                  <a:lnTo>
                    <a:pt x="2467114" y="2516771"/>
                  </a:lnTo>
                  <a:lnTo>
                    <a:pt x="2443467" y="2518460"/>
                  </a:lnTo>
                  <a:lnTo>
                    <a:pt x="2419731" y="2516809"/>
                  </a:lnTo>
                  <a:lnTo>
                    <a:pt x="2406104" y="2512568"/>
                  </a:lnTo>
                  <a:lnTo>
                    <a:pt x="2399906" y="2506891"/>
                  </a:lnTo>
                  <a:lnTo>
                    <a:pt x="2398433" y="2500871"/>
                  </a:lnTo>
                  <a:lnTo>
                    <a:pt x="2398433" y="2500249"/>
                  </a:lnTo>
                  <a:lnTo>
                    <a:pt x="2399906" y="2494470"/>
                  </a:lnTo>
                  <a:lnTo>
                    <a:pt x="2406104" y="2488908"/>
                  </a:lnTo>
                  <a:lnTo>
                    <a:pt x="2419731" y="2484729"/>
                  </a:lnTo>
                  <a:lnTo>
                    <a:pt x="2443467" y="2483066"/>
                  </a:lnTo>
                  <a:lnTo>
                    <a:pt x="2466759" y="2484729"/>
                  </a:lnTo>
                  <a:lnTo>
                    <a:pt x="2480665" y="2488908"/>
                  </a:lnTo>
                  <a:lnTo>
                    <a:pt x="2487371" y="2494470"/>
                  </a:lnTo>
                  <a:lnTo>
                    <a:pt x="2489111" y="2500249"/>
                  </a:lnTo>
                  <a:lnTo>
                    <a:pt x="2489111" y="2453157"/>
                  </a:lnTo>
                  <a:lnTo>
                    <a:pt x="2447226" y="2447467"/>
                  </a:lnTo>
                  <a:lnTo>
                    <a:pt x="2438019" y="2447467"/>
                  </a:lnTo>
                  <a:lnTo>
                    <a:pt x="2389797" y="2452573"/>
                  </a:lnTo>
                  <a:lnTo>
                    <a:pt x="2349995" y="2482812"/>
                  </a:lnTo>
                  <a:lnTo>
                    <a:pt x="2347125" y="2502751"/>
                  </a:lnTo>
                  <a:lnTo>
                    <a:pt x="2350998" y="2520746"/>
                  </a:lnTo>
                  <a:lnTo>
                    <a:pt x="2364409" y="2536215"/>
                  </a:lnTo>
                  <a:lnTo>
                    <a:pt x="2390063" y="2547048"/>
                  </a:lnTo>
                  <a:lnTo>
                    <a:pt x="2430691" y="2551138"/>
                  </a:lnTo>
                  <a:lnTo>
                    <a:pt x="2433409" y="2551138"/>
                  </a:lnTo>
                  <a:lnTo>
                    <a:pt x="2460853" y="2549245"/>
                  </a:lnTo>
                  <a:lnTo>
                    <a:pt x="2479090" y="2544851"/>
                  </a:lnTo>
                  <a:lnTo>
                    <a:pt x="2489987" y="2539822"/>
                  </a:lnTo>
                  <a:lnTo>
                    <a:pt x="2495397" y="2536050"/>
                  </a:lnTo>
                  <a:lnTo>
                    <a:pt x="2495397" y="2536685"/>
                  </a:lnTo>
                  <a:lnTo>
                    <a:pt x="2493911" y="2546883"/>
                  </a:lnTo>
                  <a:lnTo>
                    <a:pt x="2487307" y="2558910"/>
                  </a:lnTo>
                  <a:lnTo>
                    <a:pt x="2472334" y="2568930"/>
                  </a:lnTo>
                  <a:lnTo>
                    <a:pt x="2445766" y="2573121"/>
                  </a:lnTo>
                  <a:lnTo>
                    <a:pt x="2424176" y="2571318"/>
                  </a:lnTo>
                  <a:lnTo>
                    <a:pt x="2411768" y="2567178"/>
                  </a:lnTo>
                  <a:lnTo>
                    <a:pt x="2405977" y="2562606"/>
                  </a:lnTo>
                  <a:lnTo>
                    <a:pt x="2404300" y="2559507"/>
                  </a:lnTo>
                  <a:lnTo>
                    <a:pt x="2353830" y="2559507"/>
                  </a:lnTo>
                  <a:lnTo>
                    <a:pt x="2353830" y="2560345"/>
                  </a:lnTo>
                  <a:lnTo>
                    <a:pt x="2357983" y="2576449"/>
                  </a:lnTo>
                  <a:lnTo>
                    <a:pt x="2372309" y="2592286"/>
                  </a:lnTo>
                  <a:lnTo>
                    <a:pt x="2399601" y="2604338"/>
                  </a:lnTo>
                  <a:lnTo>
                    <a:pt x="2442629" y="2609138"/>
                  </a:lnTo>
                  <a:lnTo>
                    <a:pt x="2450998" y="2609138"/>
                  </a:lnTo>
                  <a:lnTo>
                    <a:pt x="2497582" y="2602052"/>
                  </a:lnTo>
                  <a:lnTo>
                    <a:pt x="2532164" y="2573121"/>
                  </a:lnTo>
                  <a:lnTo>
                    <a:pt x="2543657" y="2536050"/>
                  </a:lnTo>
                  <a:lnTo>
                    <a:pt x="2544407" y="2530818"/>
                  </a:lnTo>
                  <a:lnTo>
                    <a:pt x="2544407" y="2525788"/>
                  </a:lnTo>
                  <a:close/>
                </a:path>
                <a:path w="15777210" h="6113780">
                  <a:moveTo>
                    <a:pt x="2749664" y="2561602"/>
                  </a:moveTo>
                  <a:lnTo>
                    <a:pt x="2726258" y="2527579"/>
                  </a:lnTo>
                  <a:lnTo>
                    <a:pt x="2713863" y="2523909"/>
                  </a:lnTo>
                  <a:lnTo>
                    <a:pt x="2724048" y="2520988"/>
                  </a:lnTo>
                  <a:lnTo>
                    <a:pt x="2734411" y="2514689"/>
                  </a:lnTo>
                  <a:lnTo>
                    <a:pt x="2739072" y="2509037"/>
                  </a:lnTo>
                  <a:lnTo>
                    <a:pt x="2742450" y="2504948"/>
                  </a:lnTo>
                  <a:lnTo>
                    <a:pt x="2745689" y="2491663"/>
                  </a:lnTo>
                  <a:lnTo>
                    <a:pt x="2745689" y="2489568"/>
                  </a:lnTo>
                  <a:lnTo>
                    <a:pt x="2706027" y="2452014"/>
                  </a:lnTo>
                  <a:lnTo>
                    <a:pt x="2699410" y="2451404"/>
                  </a:lnTo>
                  <a:lnTo>
                    <a:pt x="2699410" y="2558046"/>
                  </a:lnTo>
                  <a:lnTo>
                    <a:pt x="2699359" y="2558885"/>
                  </a:lnTo>
                  <a:lnTo>
                    <a:pt x="2698153" y="2564053"/>
                  </a:lnTo>
                  <a:lnTo>
                    <a:pt x="2692133" y="2569349"/>
                  </a:lnTo>
                  <a:lnTo>
                    <a:pt x="2678036" y="2573401"/>
                  </a:lnTo>
                  <a:lnTo>
                    <a:pt x="2652496" y="2575001"/>
                  </a:lnTo>
                  <a:lnTo>
                    <a:pt x="2627185" y="2573401"/>
                  </a:lnTo>
                  <a:lnTo>
                    <a:pt x="2613126" y="2569349"/>
                  </a:lnTo>
                  <a:lnTo>
                    <a:pt x="2607094" y="2564053"/>
                  </a:lnTo>
                  <a:lnTo>
                    <a:pt x="2605849" y="2558885"/>
                  </a:lnTo>
                  <a:lnTo>
                    <a:pt x="2605798" y="2558046"/>
                  </a:lnTo>
                  <a:lnTo>
                    <a:pt x="2606967" y="2552496"/>
                  </a:lnTo>
                  <a:lnTo>
                    <a:pt x="2612821" y="2547442"/>
                  </a:lnTo>
                  <a:lnTo>
                    <a:pt x="2626830" y="2543759"/>
                  </a:lnTo>
                  <a:lnTo>
                    <a:pt x="2652496" y="2542336"/>
                  </a:lnTo>
                  <a:lnTo>
                    <a:pt x="2678036" y="2543759"/>
                  </a:lnTo>
                  <a:lnTo>
                    <a:pt x="2692133" y="2547442"/>
                  </a:lnTo>
                  <a:lnTo>
                    <a:pt x="2698153" y="2552496"/>
                  </a:lnTo>
                  <a:lnTo>
                    <a:pt x="2699410" y="2558046"/>
                  </a:lnTo>
                  <a:lnTo>
                    <a:pt x="2699410" y="2451404"/>
                  </a:lnTo>
                  <a:lnTo>
                    <a:pt x="2695219" y="2451011"/>
                  </a:lnTo>
                  <a:lnTo>
                    <a:pt x="2695219" y="2493327"/>
                  </a:lnTo>
                  <a:lnTo>
                    <a:pt x="2695219" y="2493962"/>
                  </a:lnTo>
                  <a:lnTo>
                    <a:pt x="2694140" y="2498877"/>
                  </a:lnTo>
                  <a:lnTo>
                    <a:pt x="2688780" y="2503779"/>
                  </a:lnTo>
                  <a:lnTo>
                    <a:pt x="2675966" y="2507538"/>
                  </a:lnTo>
                  <a:lnTo>
                    <a:pt x="2652496" y="2509037"/>
                  </a:lnTo>
                  <a:lnTo>
                    <a:pt x="2629243" y="2507538"/>
                  </a:lnTo>
                  <a:lnTo>
                    <a:pt x="2616479" y="2503779"/>
                  </a:lnTo>
                  <a:lnTo>
                    <a:pt x="2611094" y="2498877"/>
                  </a:lnTo>
                  <a:lnTo>
                    <a:pt x="2609989" y="2493962"/>
                  </a:lnTo>
                  <a:lnTo>
                    <a:pt x="2609989" y="2493327"/>
                  </a:lnTo>
                  <a:lnTo>
                    <a:pt x="2610980" y="2488565"/>
                  </a:lnTo>
                  <a:lnTo>
                    <a:pt x="2616162" y="2483802"/>
                  </a:lnTo>
                  <a:lnTo>
                    <a:pt x="2628900" y="2480145"/>
                  </a:lnTo>
                  <a:lnTo>
                    <a:pt x="2652496" y="2478671"/>
                  </a:lnTo>
                  <a:lnTo>
                    <a:pt x="2676055" y="2480145"/>
                  </a:lnTo>
                  <a:lnTo>
                    <a:pt x="2688856" y="2483802"/>
                  </a:lnTo>
                  <a:lnTo>
                    <a:pt x="2694165" y="2488565"/>
                  </a:lnTo>
                  <a:lnTo>
                    <a:pt x="2695219" y="2493327"/>
                  </a:lnTo>
                  <a:lnTo>
                    <a:pt x="2695219" y="2451011"/>
                  </a:lnTo>
                  <a:lnTo>
                    <a:pt x="2657322" y="2447467"/>
                  </a:lnTo>
                  <a:lnTo>
                    <a:pt x="2648102" y="2447467"/>
                  </a:lnTo>
                  <a:lnTo>
                    <a:pt x="2599245" y="2452014"/>
                  </a:lnTo>
                  <a:lnTo>
                    <a:pt x="2572613" y="2463101"/>
                  </a:lnTo>
                  <a:lnTo>
                    <a:pt x="2561526" y="2476893"/>
                  </a:lnTo>
                  <a:lnTo>
                    <a:pt x="2559304" y="2489568"/>
                  </a:lnTo>
                  <a:lnTo>
                    <a:pt x="2559304" y="2491663"/>
                  </a:lnTo>
                  <a:lnTo>
                    <a:pt x="2562441" y="2504859"/>
                  </a:lnTo>
                  <a:lnTo>
                    <a:pt x="2570327" y="2514460"/>
                  </a:lnTo>
                  <a:lnTo>
                    <a:pt x="2580779" y="2520721"/>
                  </a:lnTo>
                  <a:lnTo>
                    <a:pt x="2591562" y="2523909"/>
                  </a:lnTo>
                  <a:lnTo>
                    <a:pt x="2579217" y="2527935"/>
                  </a:lnTo>
                  <a:lnTo>
                    <a:pt x="2567584" y="2535034"/>
                  </a:lnTo>
                  <a:lnTo>
                    <a:pt x="2558935" y="2545321"/>
                  </a:lnTo>
                  <a:lnTo>
                    <a:pt x="2555595" y="2558669"/>
                  </a:lnTo>
                  <a:lnTo>
                    <a:pt x="2555544" y="2561602"/>
                  </a:lnTo>
                  <a:lnTo>
                    <a:pt x="2558135" y="2576360"/>
                  </a:lnTo>
                  <a:lnTo>
                    <a:pt x="2570175" y="2591892"/>
                  </a:lnTo>
                  <a:lnTo>
                    <a:pt x="2598039" y="2604160"/>
                  </a:lnTo>
                  <a:lnTo>
                    <a:pt x="2648102" y="2609138"/>
                  </a:lnTo>
                  <a:lnTo>
                    <a:pt x="2657322" y="2609138"/>
                  </a:lnTo>
                  <a:lnTo>
                    <a:pt x="2706649" y="2604160"/>
                  </a:lnTo>
                  <a:lnTo>
                    <a:pt x="2734513" y="2591892"/>
                  </a:lnTo>
                  <a:lnTo>
                    <a:pt x="2746870" y="2576360"/>
                  </a:lnTo>
                  <a:lnTo>
                    <a:pt x="2747124" y="2575001"/>
                  </a:lnTo>
                  <a:lnTo>
                    <a:pt x="2749664" y="2561602"/>
                  </a:lnTo>
                  <a:close/>
                </a:path>
                <a:path w="15777210" h="6113780">
                  <a:moveTo>
                    <a:pt x="2980194" y="2524531"/>
                  </a:moveTo>
                  <a:lnTo>
                    <a:pt x="2976753" y="2500833"/>
                  </a:lnTo>
                  <a:lnTo>
                    <a:pt x="2967863" y="2485377"/>
                  </a:lnTo>
                  <a:lnTo>
                    <a:pt x="2962262" y="2475636"/>
                  </a:lnTo>
                  <a:lnTo>
                    <a:pt x="2930448" y="2455621"/>
                  </a:lnTo>
                  <a:lnTo>
                    <a:pt x="2929090" y="2455430"/>
                  </a:lnTo>
                  <a:lnTo>
                    <a:pt x="2929090" y="2526004"/>
                  </a:lnTo>
                  <a:lnTo>
                    <a:pt x="2929090" y="2528938"/>
                  </a:lnTo>
                  <a:lnTo>
                    <a:pt x="2926613" y="2542959"/>
                  </a:lnTo>
                  <a:lnTo>
                    <a:pt x="2917596" y="2556446"/>
                  </a:lnTo>
                  <a:lnTo>
                    <a:pt x="2899676" y="2566593"/>
                  </a:lnTo>
                  <a:lnTo>
                    <a:pt x="2870454" y="2570607"/>
                  </a:lnTo>
                  <a:lnTo>
                    <a:pt x="2841244" y="2566505"/>
                  </a:lnTo>
                  <a:lnTo>
                    <a:pt x="2823311" y="2556154"/>
                  </a:lnTo>
                  <a:lnTo>
                    <a:pt x="2814294" y="2542514"/>
                  </a:lnTo>
                  <a:lnTo>
                    <a:pt x="2811894" y="2528938"/>
                  </a:lnTo>
                  <a:lnTo>
                    <a:pt x="2811818" y="2526004"/>
                  </a:lnTo>
                  <a:lnTo>
                    <a:pt x="2814155" y="2512237"/>
                  </a:lnTo>
                  <a:lnTo>
                    <a:pt x="2822918" y="2499093"/>
                  </a:lnTo>
                  <a:lnTo>
                    <a:pt x="2840799" y="2489250"/>
                  </a:lnTo>
                  <a:lnTo>
                    <a:pt x="2870454" y="2485377"/>
                  </a:lnTo>
                  <a:lnTo>
                    <a:pt x="2899765" y="2489250"/>
                  </a:lnTo>
                  <a:lnTo>
                    <a:pt x="2917685" y="2499093"/>
                  </a:lnTo>
                  <a:lnTo>
                    <a:pt x="2926651" y="2512237"/>
                  </a:lnTo>
                  <a:lnTo>
                    <a:pt x="2929090" y="2526004"/>
                  </a:lnTo>
                  <a:lnTo>
                    <a:pt x="2929090" y="2455430"/>
                  </a:lnTo>
                  <a:lnTo>
                    <a:pt x="2875064" y="2447467"/>
                  </a:lnTo>
                  <a:lnTo>
                    <a:pt x="2865856" y="2447467"/>
                  </a:lnTo>
                  <a:lnTo>
                    <a:pt x="2810548" y="2455621"/>
                  </a:lnTo>
                  <a:lnTo>
                    <a:pt x="2778734" y="2475636"/>
                  </a:lnTo>
                  <a:lnTo>
                    <a:pt x="2764193" y="2500833"/>
                  </a:lnTo>
                  <a:lnTo>
                    <a:pt x="2760726" y="2524531"/>
                  </a:lnTo>
                  <a:lnTo>
                    <a:pt x="2760726" y="2530818"/>
                  </a:lnTo>
                  <a:lnTo>
                    <a:pt x="2764193" y="2554567"/>
                  </a:lnTo>
                  <a:lnTo>
                    <a:pt x="2778734" y="2580055"/>
                  </a:lnTo>
                  <a:lnTo>
                    <a:pt x="2810548" y="2600414"/>
                  </a:lnTo>
                  <a:lnTo>
                    <a:pt x="2865856" y="2608719"/>
                  </a:lnTo>
                  <a:lnTo>
                    <a:pt x="2875064" y="2608719"/>
                  </a:lnTo>
                  <a:lnTo>
                    <a:pt x="2930537" y="2600375"/>
                  </a:lnTo>
                  <a:lnTo>
                    <a:pt x="2967647" y="2570607"/>
                  </a:lnTo>
                  <a:lnTo>
                    <a:pt x="2980194" y="2530818"/>
                  </a:lnTo>
                  <a:lnTo>
                    <a:pt x="2980194" y="2524531"/>
                  </a:lnTo>
                  <a:close/>
                </a:path>
                <a:path w="15777210" h="6113780">
                  <a:moveTo>
                    <a:pt x="4295584" y="1958060"/>
                  </a:moveTo>
                  <a:lnTo>
                    <a:pt x="4257472" y="1958060"/>
                  </a:lnTo>
                  <a:lnTo>
                    <a:pt x="4250969" y="1969401"/>
                  </a:lnTo>
                  <a:lnTo>
                    <a:pt x="4241609" y="1978533"/>
                  </a:lnTo>
                  <a:lnTo>
                    <a:pt x="4228541" y="1984921"/>
                  </a:lnTo>
                  <a:lnTo>
                    <a:pt x="4210977" y="1988007"/>
                  </a:lnTo>
                  <a:lnTo>
                    <a:pt x="4210977" y="2017331"/>
                  </a:lnTo>
                  <a:lnTo>
                    <a:pt x="4247210" y="2017331"/>
                  </a:lnTo>
                  <a:lnTo>
                    <a:pt x="4247210" y="2113864"/>
                  </a:lnTo>
                  <a:lnTo>
                    <a:pt x="4295584" y="2113864"/>
                  </a:lnTo>
                  <a:lnTo>
                    <a:pt x="4295584" y="1958060"/>
                  </a:lnTo>
                  <a:close/>
                </a:path>
                <a:path w="15777210" h="6113780">
                  <a:moveTo>
                    <a:pt x="4511357" y="2033663"/>
                  </a:moveTo>
                  <a:lnTo>
                    <a:pt x="4510290" y="2026335"/>
                  </a:lnTo>
                  <a:lnTo>
                    <a:pt x="4507103" y="2004199"/>
                  </a:lnTo>
                  <a:lnTo>
                    <a:pt x="4499038" y="1990940"/>
                  </a:lnTo>
                  <a:lnTo>
                    <a:pt x="4491901" y="1979180"/>
                  </a:lnTo>
                  <a:lnTo>
                    <a:pt x="4462145" y="1961832"/>
                  </a:lnTo>
                  <a:lnTo>
                    <a:pt x="4456061" y="1961019"/>
                  </a:lnTo>
                  <a:lnTo>
                    <a:pt x="4456061" y="2008111"/>
                  </a:lnTo>
                  <a:lnTo>
                    <a:pt x="4456061" y="2008746"/>
                  </a:lnTo>
                  <a:lnTo>
                    <a:pt x="4454436" y="2014664"/>
                  </a:lnTo>
                  <a:lnTo>
                    <a:pt x="4447921" y="2020366"/>
                  </a:lnTo>
                  <a:lnTo>
                    <a:pt x="4434065" y="2024646"/>
                  </a:lnTo>
                  <a:lnTo>
                    <a:pt x="4410418" y="2026335"/>
                  </a:lnTo>
                  <a:lnTo>
                    <a:pt x="4386681" y="2024672"/>
                  </a:lnTo>
                  <a:lnTo>
                    <a:pt x="4373054" y="2020443"/>
                  </a:lnTo>
                  <a:lnTo>
                    <a:pt x="4366857" y="2014753"/>
                  </a:lnTo>
                  <a:lnTo>
                    <a:pt x="4365383" y="2008746"/>
                  </a:lnTo>
                  <a:lnTo>
                    <a:pt x="4365383" y="2008111"/>
                  </a:lnTo>
                  <a:lnTo>
                    <a:pt x="4366857" y="2002332"/>
                  </a:lnTo>
                  <a:lnTo>
                    <a:pt x="4373054" y="1996782"/>
                  </a:lnTo>
                  <a:lnTo>
                    <a:pt x="4386681" y="1992591"/>
                  </a:lnTo>
                  <a:lnTo>
                    <a:pt x="4410418" y="1990940"/>
                  </a:lnTo>
                  <a:lnTo>
                    <a:pt x="4433709" y="1992591"/>
                  </a:lnTo>
                  <a:lnTo>
                    <a:pt x="4447616" y="1996782"/>
                  </a:lnTo>
                  <a:lnTo>
                    <a:pt x="4454322" y="2002332"/>
                  </a:lnTo>
                  <a:lnTo>
                    <a:pt x="4456061" y="2008111"/>
                  </a:lnTo>
                  <a:lnTo>
                    <a:pt x="4456061" y="1961019"/>
                  </a:lnTo>
                  <a:lnTo>
                    <a:pt x="4414190" y="1955342"/>
                  </a:lnTo>
                  <a:lnTo>
                    <a:pt x="4404969" y="1955342"/>
                  </a:lnTo>
                  <a:lnTo>
                    <a:pt x="4356760" y="1960448"/>
                  </a:lnTo>
                  <a:lnTo>
                    <a:pt x="4316946" y="1990674"/>
                  </a:lnTo>
                  <a:lnTo>
                    <a:pt x="4314088" y="2010625"/>
                  </a:lnTo>
                  <a:lnTo>
                    <a:pt x="4317949" y="2028609"/>
                  </a:lnTo>
                  <a:lnTo>
                    <a:pt x="4331360" y="2044077"/>
                  </a:lnTo>
                  <a:lnTo>
                    <a:pt x="4357014" y="2054923"/>
                  </a:lnTo>
                  <a:lnTo>
                    <a:pt x="4397641" y="2059000"/>
                  </a:lnTo>
                  <a:lnTo>
                    <a:pt x="4400359" y="2059000"/>
                  </a:lnTo>
                  <a:lnTo>
                    <a:pt x="4427804" y="2057120"/>
                  </a:lnTo>
                  <a:lnTo>
                    <a:pt x="4446041" y="2052713"/>
                  </a:lnTo>
                  <a:lnTo>
                    <a:pt x="4456938" y="2047697"/>
                  </a:lnTo>
                  <a:lnTo>
                    <a:pt x="4462348" y="2043925"/>
                  </a:lnTo>
                  <a:lnTo>
                    <a:pt x="4462348" y="2044547"/>
                  </a:lnTo>
                  <a:lnTo>
                    <a:pt x="4460862" y="2054745"/>
                  </a:lnTo>
                  <a:lnTo>
                    <a:pt x="4454258" y="2066772"/>
                  </a:lnTo>
                  <a:lnTo>
                    <a:pt x="4439297" y="2076792"/>
                  </a:lnTo>
                  <a:lnTo>
                    <a:pt x="4412716" y="2080983"/>
                  </a:lnTo>
                  <a:lnTo>
                    <a:pt x="4391126" y="2079180"/>
                  </a:lnTo>
                  <a:lnTo>
                    <a:pt x="4378718" y="2075053"/>
                  </a:lnTo>
                  <a:lnTo>
                    <a:pt x="4372927" y="2070481"/>
                  </a:lnTo>
                  <a:lnTo>
                    <a:pt x="4371251" y="2067382"/>
                  </a:lnTo>
                  <a:lnTo>
                    <a:pt x="4320781" y="2067382"/>
                  </a:lnTo>
                  <a:lnTo>
                    <a:pt x="4320781" y="2068220"/>
                  </a:lnTo>
                  <a:lnTo>
                    <a:pt x="4324934" y="2084324"/>
                  </a:lnTo>
                  <a:lnTo>
                    <a:pt x="4339260" y="2100148"/>
                  </a:lnTo>
                  <a:lnTo>
                    <a:pt x="4366552" y="2112213"/>
                  </a:lnTo>
                  <a:lnTo>
                    <a:pt x="4409579" y="2117013"/>
                  </a:lnTo>
                  <a:lnTo>
                    <a:pt x="4417949" y="2117013"/>
                  </a:lnTo>
                  <a:lnTo>
                    <a:pt x="4464532" y="2109927"/>
                  </a:lnTo>
                  <a:lnTo>
                    <a:pt x="4493082" y="2091588"/>
                  </a:lnTo>
                  <a:lnTo>
                    <a:pt x="4499114" y="2080983"/>
                  </a:lnTo>
                  <a:lnTo>
                    <a:pt x="4507420" y="2066391"/>
                  </a:lnTo>
                  <a:lnTo>
                    <a:pt x="4510608" y="2043925"/>
                  </a:lnTo>
                  <a:lnTo>
                    <a:pt x="4511357" y="2038692"/>
                  </a:lnTo>
                  <a:lnTo>
                    <a:pt x="4511357" y="2033663"/>
                  </a:lnTo>
                  <a:close/>
                </a:path>
                <a:path w="15777210" h="6113780">
                  <a:moveTo>
                    <a:pt x="4720183" y="2033663"/>
                  </a:moveTo>
                  <a:lnTo>
                    <a:pt x="4707877" y="1990940"/>
                  </a:lnTo>
                  <a:lnTo>
                    <a:pt x="4670971" y="1961832"/>
                  </a:lnTo>
                  <a:lnTo>
                    <a:pt x="4664900" y="1961019"/>
                  </a:lnTo>
                  <a:lnTo>
                    <a:pt x="4664900" y="2008111"/>
                  </a:lnTo>
                  <a:lnTo>
                    <a:pt x="4664900" y="2008746"/>
                  </a:lnTo>
                  <a:lnTo>
                    <a:pt x="4663275" y="2014664"/>
                  </a:lnTo>
                  <a:lnTo>
                    <a:pt x="4656760" y="2020366"/>
                  </a:lnTo>
                  <a:lnTo>
                    <a:pt x="4642891" y="2024646"/>
                  </a:lnTo>
                  <a:lnTo>
                    <a:pt x="4619244" y="2026335"/>
                  </a:lnTo>
                  <a:lnTo>
                    <a:pt x="4595507" y="2024672"/>
                  </a:lnTo>
                  <a:lnTo>
                    <a:pt x="4581893" y="2020443"/>
                  </a:lnTo>
                  <a:lnTo>
                    <a:pt x="4575683" y="2014753"/>
                  </a:lnTo>
                  <a:lnTo>
                    <a:pt x="4574222" y="2008746"/>
                  </a:lnTo>
                  <a:lnTo>
                    <a:pt x="4574222" y="2008111"/>
                  </a:lnTo>
                  <a:lnTo>
                    <a:pt x="4575683" y="2002332"/>
                  </a:lnTo>
                  <a:lnTo>
                    <a:pt x="4581893" y="1996782"/>
                  </a:lnTo>
                  <a:lnTo>
                    <a:pt x="4595507" y="1992591"/>
                  </a:lnTo>
                  <a:lnTo>
                    <a:pt x="4619244" y="1990940"/>
                  </a:lnTo>
                  <a:lnTo>
                    <a:pt x="4642548" y="1992591"/>
                  </a:lnTo>
                  <a:lnTo>
                    <a:pt x="4656442" y="1996782"/>
                  </a:lnTo>
                  <a:lnTo>
                    <a:pt x="4663148" y="2002332"/>
                  </a:lnTo>
                  <a:lnTo>
                    <a:pt x="4664900" y="2008111"/>
                  </a:lnTo>
                  <a:lnTo>
                    <a:pt x="4664900" y="1961019"/>
                  </a:lnTo>
                  <a:lnTo>
                    <a:pt x="4623016" y="1955342"/>
                  </a:lnTo>
                  <a:lnTo>
                    <a:pt x="4613795" y="1955342"/>
                  </a:lnTo>
                  <a:lnTo>
                    <a:pt x="4565586" y="1960448"/>
                  </a:lnTo>
                  <a:lnTo>
                    <a:pt x="4525772" y="1990674"/>
                  </a:lnTo>
                  <a:lnTo>
                    <a:pt x="4522914" y="2010625"/>
                  </a:lnTo>
                  <a:lnTo>
                    <a:pt x="4526775" y="2028609"/>
                  </a:lnTo>
                  <a:lnTo>
                    <a:pt x="4540186" y="2044077"/>
                  </a:lnTo>
                  <a:lnTo>
                    <a:pt x="4565853" y="2054923"/>
                  </a:lnTo>
                  <a:lnTo>
                    <a:pt x="4606468" y="2059000"/>
                  </a:lnTo>
                  <a:lnTo>
                    <a:pt x="4609185" y="2059000"/>
                  </a:lnTo>
                  <a:lnTo>
                    <a:pt x="4636630" y="2057120"/>
                  </a:lnTo>
                  <a:lnTo>
                    <a:pt x="4654867" y="2052713"/>
                  </a:lnTo>
                  <a:lnTo>
                    <a:pt x="4665764" y="2047697"/>
                  </a:lnTo>
                  <a:lnTo>
                    <a:pt x="4671174" y="2043925"/>
                  </a:lnTo>
                  <a:lnTo>
                    <a:pt x="4671174" y="2044547"/>
                  </a:lnTo>
                  <a:lnTo>
                    <a:pt x="4669701" y="2054745"/>
                  </a:lnTo>
                  <a:lnTo>
                    <a:pt x="4663084" y="2066772"/>
                  </a:lnTo>
                  <a:lnTo>
                    <a:pt x="4648124" y="2076792"/>
                  </a:lnTo>
                  <a:lnTo>
                    <a:pt x="4621542" y="2080983"/>
                  </a:lnTo>
                  <a:lnTo>
                    <a:pt x="4599965" y="2079180"/>
                  </a:lnTo>
                  <a:lnTo>
                    <a:pt x="4587545" y="2075053"/>
                  </a:lnTo>
                  <a:lnTo>
                    <a:pt x="4581766" y="2070481"/>
                  </a:lnTo>
                  <a:lnTo>
                    <a:pt x="4580077" y="2067382"/>
                  </a:lnTo>
                  <a:lnTo>
                    <a:pt x="4529607" y="2067382"/>
                  </a:lnTo>
                  <a:lnTo>
                    <a:pt x="4529607" y="2068220"/>
                  </a:lnTo>
                  <a:lnTo>
                    <a:pt x="4533773" y="2084324"/>
                  </a:lnTo>
                  <a:lnTo>
                    <a:pt x="4548098" y="2100148"/>
                  </a:lnTo>
                  <a:lnTo>
                    <a:pt x="4575378" y="2112213"/>
                  </a:lnTo>
                  <a:lnTo>
                    <a:pt x="4618406" y="2117013"/>
                  </a:lnTo>
                  <a:lnTo>
                    <a:pt x="4626788" y="2117013"/>
                  </a:lnTo>
                  <a:lnTo>
                    <a:pt x="4673358" y="2109927"/>
                  </a:lnTo>
                  <a:lnTo>
                    <a:pt x="4701908" y="2091588"/>
                  </a:lnTo>
                  <a:lnTo>
                    <a:pt x="4707941" y="2080983"/>
                  </a:lnTo>
                  <a:lnTo>
                    <a:pt x="4716246" y="2066391"/>
                  </a:lnTo>
                  <a:lnTo>
                    <a:pt x="4719434" y="2043925"/>
                  </a:lnTo>
                  <a:lnTo>
                    <a:pt x="4720183" y="2038692"/>
                  </a:lnTo>
                  <a:lnTo>
                    <a:pt x="4720183" y="2033663"/>
                  </a:lnTo>
                  <a:close/>
                </a:path>
                <a:path w="15777210" h="6113780">
                  <a:moveTo>
                    <a:pt x="4929009" y="2033663"/>
                  </a:moveTo>
                  <a:lnTo>
                    <a:pt x="4927955" y="2026335"/>
                  </a:lnTo>
                  <a:lnTo>
                    <a:pt x="4924755" y="2004199"/>
                  </a:lnTo>
                  <a:lnTo>
                    <a:pt x="4916703" y="1990940"/>
                  </a:lnTo>
                  <a:lnTo>
                    <a:pt x="4909566" y="1979180"/>
                  </a:lnTo>
                  <a:lnTo>
                    <a:pt x="4879797" y="1961832"/>
                  </a:lnTo>
                  <a:lnTo>
                    <a:pt x="4873726" y="1961019"/>
                  </a:lnTo>
                  <a:lnTo>
                    <a:pt x="4873726" y="2008111"/>
                  </a:lnTo>
                  <a:lnTo>
                    <a:pt x="4873726" y="2008746"/>
                  </a:lnTo>
                  <a:lnTo>
                    <a:pt x="4872101" y="2014664"/>
                  </a:lnTo>
                  <a:lnTo>
                    <a:pt x="4865586" y="2020366"/>
                  </a:lnTo>
                  <a:lnTo>
                    <a:pt x="4851730" y="2024646"/>
                  </a:lnTo>
                  <a:lnTo>
                    <a:pt x="4828070" y="2026335"/>
                  </a:lnTo>
                  <a:lnTo>
                    <a:pt x="4804334" y="2024672"/>
                  </a:lnTo>
                  <a:lnTo>
                    <a:pt x="4790719" y="2020443"/>
                  </a:lnTo>
                  <a:lnTo>
                    <a:pt x="4784522" y="2014753"/>
                  </a:lnTo>
                  <a:lnTo>
                    <a:pt x="4783048" y="2008746"/>
                  </a:lnTo>
                  <a:lnTo>
                    <a:pt x="4783048" y="2008111"/>
                  </a:lnTo>
                  <a:lnTo>
                    <a:pt x="4784522" y="2002332"/>
                  </a:lnTo>
                  <a:lnTo>
                    <a:pt x="4790719" y="1996782"/>
                  </a:lnTo>
                  <a:lnTo>
                    <a:pt x="4804334" y="1992591"/>
                  </a:lnTo>
                  <a:lnTo>
                    <a:pt x="4828070" y="1990940"/>
                  </a:lnTo>
                  <a:lnTo>
                    <a:pt x="4851374" y="1992591"/>
                  </a:lnTo>
                  <a:lnTo>
                    <a:pt x="4865268" y="1996782"/>
                  </a:lnTo>
                  <a:lnTo>
                    <a:pt x="4871986" y="2002332"/>
                  </a:lnTo>
                  <a:lnTo>
                    <a:pt x="4873726" y="2008111"/>
                  </a:lnTo>
                  <a:lnTo>
                    <a:pt x="4873726" y="1961019"/>
                  </a:lnTo>
                  <a:lnTo>
                    <a:pt x="4831842" y="1955342"/>
                  </a:lnTo>
                  <a:lnTo>
                    <a:pt x="4822622" y="1955342"/>
                  </a:lnTo>
                  <a:lnTo>
                    <a:pt x="4774412" y="1960448"/>
                  </a:lnTo>
                  <a:lnTo>
                    <a:pt x="4734598" y="1990674"/>
                  </a:lnTo>
                  <a:lnTo>
                    <a:pt x="4731740" y="2010625"/>
                  </a:lnTo>
                  <a:lnTo>
                    <a:pt x="4735614" y="2028609"/>
                  </a:lnTo>
                  <a:lnTo>
                    <a:pt x="4749012" y="2044077"/>
                  </a:lnTo>
                  <a:lnTo>
                    <a:pt x="4774679" y="2054923"/>
                  </a:lnTo>
                  <a:lnTo>
                    <a:pt x="4815294" y="2059000"/>
                  </a:lnTo>
                  <a:lnTo>
                    <a:pt x="4818024" y="2059000"/>
                  </a:lnTo>
                  <a:lnTo>
                    <a:pt x="4845469" y="2057120"/>
                  </a:lnTo>
                  <a:lnTo>
                    <a:pt x="4863693" y="2052713"/>
                  </a:lnTo>
                  <a:lnTo>
                    <a:pt x="4874590" y="2047697"/>
                  </a:lnTo>
                  <a:lnTo>
                    <a:pt x="4880013" y="2043925"/>
                  </a:lnTo>
                  <a:lnTo>
                    <a:pt x="4880013" y="2044547"/>
                  </a:lnTo>
                  <a:lnTo>
                    <a:pt x="4878527" y="2054745"/>
                  </a:lnTo>
                  <a:lnTo>
                    <a:pt x="4871923" y="2066772"/>
                  </a:lnTo>
                  <a:lnTo>
                    <a:pt x="4856950" y="2076792"/>
                  </a:lnTo>
                  <a:lnTo>
                    <a:pt x="4830381" y="2080983"/>
                  </a:lnTo>
                  <a:lnTo>
                    <a:pt x="4808791" y="2079180"/>
                  </a:lnTo>
                  <a:lnTo>
                    <a:pt x="4796371" y="2075053"/>
                  </a:lnTo>
                  <a:lnTo>
                    <a:pt x="4790592" y="2070481"/>
                  </a:lnTo>
                  <a:lnTo>
                    <a:pt x="4788916" y="2067382"/>
                  </a:lnTo>
                  <a:lnTo>
                    <a:pt x="4738446" y="2067382"/>
                  </a:lnTo>
                  <a:lnTo>
                    <a:pt x="4738446" y="2068220"/>
                  </a:lnTo>
                  <a:lnTo>
                    <a:pt x="4742599" y="2084324"/>
                  </a:lnTo>
                  <a:lnTo>
                    <a:pt x="4756924" y="2100148"/>
                  </a:lnTo>
                  <a:lnTo>
                    <a:pt x="4784204" y="2112213"/>
                  </a:lnTo>
                  <a:lnTo>
                    <a:pt x="4827232" y="2117013"/>
                  </a:lnTo>
                  <a:lnTo>
                    <a:pt x="4835614" y="2117013"/>
                  </a:lnTo>
                  <a:lnTo>
                    <a:pt x="4882185" y="2109927"/>
                  </a:lnTo>
                  <a:lnTo>
                    <a:pt x="4910734" y="2091588"/>
                  </a:lnTo>
                  <a:lnTo>
                    <a:pt x="4916767" y="2080983"/>
                  </a:lnTo>
                  <a:lnTo>
                    <a:pt x="4925072" y="2066391"/>
                  </a:lnTo>
                  <a:lnTo>
                    <a:pt x="4928273" y="2043925"/>
                  </a:lnTo>
                  <a:lnTo>
                    <a:pt x="4929009" y="2038692"/>
                  </a:lnTo>
                  <a:lnTo>
                    <a:pt x="4929009" y="2033663"/>
                  </a:lnTo>
                  <a:close/>
                </a:path>
                <a:path w="15777210" h="6113780">
                  <a:moveTo>
                    <a:pt x="6558813" y="1753247"/>
                  </a:moveTo>
                  <a:lnTo>
                    <a:pt x="6510845" y="1753247"/>
                  </a:lnTo>
                  <a:lnTo>
                    <a:pt x="6510845" y="1773351"/>
                  </a:lnTo>
                  <a:lnTo>
                    <a:pt x="6412217" y="1773351"/>
                  </a:lnTo>
                  <a:lnTo>
                    <a:pt x="6453264" y="1753882"/>
                  </a:lnTo>
                  <a:lnTo>
                    <a:pt x="6495986" y="1746758"/>
                  </a:lnTo>
                  <a:lnTo>
                    <a:pt x="6526924" y="1739226"/>
                  </a:lnTo>
                  <a:lnTo>
                    <a:pt x="6545199" y="1729066"/>
                  </a:lnTo>
                  <a:lnTo>
                    <a:pt x="6553873" y="1716074"/>
                  </a:lnTo>
                  <a:lnTo>
                    <a:pt x="6556083" y="1700060"/>
                  </a:lnTo>
                  <a:lnTo>
                    <a:pt x="6556007" y="1699221"/>
                  </a:lnTo>
                  <a:lnTo>
                    <a:pt x="6553733" y="1687499"/>
                  </a:lnTo>
                  <a:lnTo>
                    <a:pt x="6552616" y="1681721"/>
                  </a:lnTo>
                  <a:lnTo>
                    <a:pt x="6539484" y="1666392"/>
                  </a:lnTo>
                  <a:lnTo>
                    <a:pt x="6512623" y="1655699"/>
                  </a:lnTo>
                  <a:lnTo>
                    <a:pt x="6467919" y="1651685"/>
                  </a:lnTo>
                  <a:lnTo>
                    <a:pt x="6459537" y="1651685"/>
                  </a:lnTo>
                  <a:lnTo>
                    <a:pt x="6411747" y="1657946"/>
                  </a:lnTo>
                  <a:lnTo>
                    <a:pt x="6385230" y="1673072"/>
                  </a:lnTo>
                  <a:lnTo>
                    <a:pt x="6373812" y="1691525"/>
                  </a:lnTo>
                  <a:lnTo>
                    <a:pt x="6371374" y="1707807"/>
                  </a:lnTo>
                  <a:lnTo>
                    <a:pt x="6371374" y="1709483"/>
                  </a:lnTo>
                  <a:lnTo>
                    <a:pt x="6422263" y="1709483"/>
                  </a:lnTo>
                  <a:lnTo>
                    <a:pt x="6423761" y="1702777"/>
                  </a:lnTo>
                  <a:lnTo>
                    <a:pt x="6429388" y="1695577"/>
                  </a:lnTo>
                  <a:lnTo>
                    <a:pt x="6442227" y="1689836"/>
                  </a:lnTo>
                  <a:lnTo>
                    <a:pt x="6465405" y="1687499"/>
                  </a:lnTo>
                  <a:lnTo>
                    <a:pt x="6486017" y="1688477"/>
                  </a:lnTo>
                  <a:lnTo>
                    <a:pt x="6497866" y="1691081"/>
                  </a:lnTo>
                  <a:lnTo>
                    <a:pt x="6503276" y="1694827"/>
                  </a:lnTo>
                  <a:lnTo>
                    <a:pt x="6504572" y="1699221"/>
                  </a:lnTo>
                  <a:lnTo>
                    <a:pt x="6503937" y="1702727"/>
                  </a:lnTo>
                  <a:lnTo>
                    <a:pt x="6500977" y="1706029"/>
                  </a:lnTo>
                  <a:lnTo>
                    <a:pt x="6494056" y="1709178"/>
                  </a:lnTo>
                  <a:lnTo>
                    <a:pt x="6481534" y="1712201"/>
                  </a:lnTo>
                  <a:lnTo>
                    <a:pt x="6445097" y="1719745"/>
                  </a:lnTo>
                  <a:lnTo>
                    <a:pt x="6402667" y="1734248"/>
                  </a:lnTo>
                  <a:lnTo>
                    <a:pt x="6379781" y="1753196"/>
                  </a:lnTo>
                  <a:lnTo>
                    <a:pt x="6370434" y="1773631"/>
                  </a:lnTo>
                  <a:lnTo>
                    <a:pt x="6368656" y="1792617"/>
                  </a:lnTo>
                  <a:lnTo>
                    <a:pt x="6368656" y="1810207"/>
                  </a:lnTo>
                  <a:lnTo>
                    <a:pt x="6558813" y="1810207"/>
                  </a:lnTo>
                  <a:lnTo>
                    <a:pt x="6558813" y="1773351"/>
                  </a:lnTo>
                  <a:lnTo>
                    <a:pt x="6558813" y="1753247"/>
                  </a:lnTo>
                  <a:close/>
                </a:path>
                <a:path w="15777210" h="6113780">
                  <a:moveTo>
                    <a:pt x="6791007" y="1728749"/>
                  </a:moveTo>
                  <a:lnTo>
                    <a:pt x="6778688" y="1689582"/>
                  </a:lnTo>
                  <a:lnTo>
                    <a:pt x="6741274" y="1659839"/>
                  </a:lnTo>
                  <a:lnTo>
                    <a:pt x="6739915" y="1659648"/>
                  </a:lnTo>
                  <a:lnTo>
                    <a:pt x="6739915" y="1730209"/>
                  </a:lnTo>
                  <a:lnTo>
                    <a:pt x="6739915" y="1733143"/>
                  </a:lnTo>
                  <a:lnTo>
                    <a:pt x="6737439" y="1747164"/>
                  </a:lnTo>
                  <a:lnTo>
                    <a:pt x="6728422" y="1760664"/>
                  </a:lnTo>
                  <a:lnTo>
                    <a:pt x="6710489" y="1770811"/>
                  </a:lnTo>
                  <a:lnTo>
                    <a:pt x="6681279" y="1774825"/>
                  </a:lnTo>
                  <a:lnTo>
                    <a:pt x="6652057" y="1770722"/>
                  </a:lnTo>
                  <a:lnTo>
                    <a:pt x="6634137" y="1760372"/>
                  </a:lnTo>
                  <a:lnTo>
                    <a:pt x="6625120" y="1746732"/>
                  </a:lnTo>
                  <a:lnTo>
                    <a:pt x="6622720" y="1733143"/>
                  </a:lnTo>
                  <a:lnTo>
                    <a:pt x="6622643" y="1730209"/>
                  </a:lnTo>
                  <a:lnTo>
                    <a:pt x="6624968" y="1716443"/>
                  </a:lnTo>
                  <a:lnTo>
                    <a:pt x="6633743" y="1703298"/>
                  </a:lnTo>
                  <a:lnTo>
                    <a:pt x="6651625" y="1693456"/>
                  </a:lnTo>
                  <a:lnTo>
                    <a:pt x="6681279" y="1689582"/>
                  </a:lnTo>
                  <a:lnTo>
                    <a:pt x="6710578" y="1693456"/>
                  </a:lnTo>
                  <a:lnTo>
                    <a:pt x="6728498" y="1703298"/>
                  </a:lnTo>
                  <a:lnTo>
                    <a:pt x="6737464" y="1716443"/>
                  </a:lnTo>
                  <a:lnTo>
                    <a:pt x="6739915" y="1730209"/>
                  </a:lnTo>
                  <a:lnTo>
                    <a:pt x="6739915" y="1659648"/>
                  </a:lnTo>
                  <a:lnTo>
                    <a:pt x="6685889" y="1651685"/>
                  </a:lnTo>
                  <a:lnTo>
                    <a:pt x="6676669" y="1651685"/>
                  </a:lnTo>
                  <a:lnTo>
                    <a:pt x="6621373" y="1659839"/>
                  </a:lnTo>
                  <a:lnTo>
                    <a:pt x="6589560" y="1679854"/>
                  </a:lnTo>
                  <a:lnTo>
                    <a:pt x="6575018" y="1705051"/>
                  </a:lnTo>
                  <a:lnTo>
                    <a:pt x="6571539" y="1728749"/>
                  </a:lnTo>
                  <a:lnTo>
                    <a:pt x="6571539" y="1735035"/>
                  </a:lnTo>
                  <a:lnTo>
                    <a:pt x="6575018" y="1758772"/>
                  </a:lnTo>
                  <a:lnTo>
                    <a:pt x="6589560" y="1784273"/>
                  </a:lnTo>
                  <a:lnTo>
                    <a:pt x="6621373" y="1804619"/>
                  </a:lnTo>
                  <a:lnTo>
                    <a:pt x="6676669" y="1812937"/>
                  </a:lnTo>
                  <a:lnTo>
                    <a:pt x="6685889" y="1812937"/>
                  </a:lnTo>
                  <a:lnTo>
                    <a:pt x="6741363" y="1804593"/>
                  </a:lnTo>
                  <a:lnTo>
                    <a:pt x="6778472" y="1774825"/>
                  </a:lnTo>
                  <a:lnTo>
                    <a:pt x="6791007" y="1735035"/>
                  </a:lnTo>
                  <a:lnTo>
                    <a:pt x="6791007" y="1728749"/>
                  </a:lnTo>
                  <a:close/>
                </a:path>
                <a:path w="15777210" h="6113780">
                  <a:moveTo>
                    <a:pt x="6886422" y="1654403"/>
                  </a:moveTo>
                  <a:lnTo>
                    <a:pt x="6848297" y="1654403"/>
                  </a:lnTo>
                  <a:lnTo>
                    <a:pt x="6841807" y="1665744"/>
                  </a:lnTo>
                  <a:lnTo>
                    <a:pt x="6832435" y="1674876"/>
                  </a:lnTo>
                  <a:lnTo>
                    <a:pt x="6819379" y="1681264"/>
                  </a:lnTo>
                  <a:lnTo>
                    <a:pt x="6801815" y="1684350"/>
                  </a:lnTo>
                  <a:lnTo>
                    <a:pt x="6801815" y="1713674"/>
                  </a:lnTo>
                  <a:lnTo>
                    <a:pt x="6838035" y="1713674"/>
                  </a:lnTo>
                  <a:lnTo>
                    <a:pt x="6838035" y="1810207"/>
                  </a:lnTo>
                  <a:lnTo>
                    <a:pt x="6886422" y="1810207"/>
                  </a:lnTo>
                  <a:lnTo>
                    <a:pt x="6886422" y="1654403"/>
                  </a:lnTo>
                  <a:close/>
                </a:path>
                <a:path w="15777210" h="6113780">
                  <a:moveTo>
                    <a:pt x="7096531" y="1753247"/>
                  </a:moveTo>
                  <a:lnTo>
                    <a:pt x="7048576" y="1753247"/>
                  </a:lnTo>
                  <a:lnTo>
                    <a:pt x="7048576" y="1773351"/>
                  </a:lnTo>
                  <a:lnTo>
                    <a:pt x="6949948" y="1773351"/>
                  </a:lnTo>
                  <a:lnTo>
                    <a:pt x="6990994" y="1753882"/>
                  </a:lnTo>
                  <a:lnTo>
                    <a:pt x="7033717" y="1746758"/>
                  </a:lnTo>
                  <a:lnTo>
                    <a:pt x="7064654" y="1739226"/>
                  </a:lnTo>
                  <a:lnTo>
                    <a:pt x="7082930" y="1729066"/>
                  </a:lnTo>
                  <a:lnTo>
                    <a:pt x="7091604" y="1716074"/>
                  </a:lnTo>
                  <a:lnTo>
                    <a:pt x="7093813" y="1700060"/>
                  </a:lnTo>
                  <a:lnTo>
                    <a:pt x="7093737" y="1699221"/>
                  </a:lnTo>
                  <a:lnTo>
                    <a:pt x="7091464" y="1687499"/>
                  </a:lnTo>
                  <a:lnTo>
                    <a:pt x="7090346" y="1681721"/>
                  </a:lnTo>
                  <a:lnTo>
                    <a:pt x="7077215" y="1666392"/>
                  </a:lnTo>
                  <a:lnTo>
                    <a:pt x="7050341" y="1655699"/>
                  </a:lnTo>
                  <a:lnTo>
                    <a:pt x="7005650" y="1651685"/>
                  </a:lnTo>
                  <a:lnTo>
                    <a:pt x="6997268" y="1651685"/>
                  </a:lnTo>
                  <a:lnTo>
                    <a:pt x="6949478" y="1657946"/>
                  </a:lnTo>
                  <a:lnTo>
                    <a:pt x="6922960" y="1673072"/>
                  </a:lnTo>
                  <a:lnTo>
                    <a:pt x="6911543" y="1691525"/>
                  </a:lnTo>
                  <a:lnTo>
                    <a:pt x="6909105" y="1707807"/>
                  </a:lnTo>
                  <a:lnTo>
                    <a:pt x="6909105" y="1709483"/>
                  </a:lnTo>
                  <a:lnTo>
                    <a:pt x="6959994" y="1709483"/>
                  </a:lnTo>
                  <a:lnTo>
                    <a:pt x="6961492" y="1702777"/>
                  </a:lnTo>
                  <a:lnTo>
                    <a:pt x="6967118" y="1695577"/>
                  </a:lnTo>
                  <a:lnTo>
                    <a:pt x="6979958" y="1689836"/>
                  </a:lnTo>
                  <a:lnTo>
                    <a:pt x="7003135" y="1687499"/>
                  </a:lnTo>
                  <a:lnTo>
                    <a:pt x="7023748" y="1688477"/>
                  </a:lnTo>
                  <a:lnTo>
                    <a:pt x="7035597" y="1691081"/>
                  </a:lnTo>
                  <a:lnTo>
                    <a:pt x="7041007" y="1694827"/>
                  </a:lnTo>
                  <a:lnTo>
                    <a:pt x="7042302" y="1699221"/>
                  </a:lnTo>
                  <a:lnTo>
                    <a:pt x="7041667" y="1702727"/>
                  </a:lnTo>
                  <a:lnTo>
                    <a:pt x="7038708" y="1706029"/>
                  </a:lnTo>
                  <a:lnTo>
                    <a:pt x="7031787" y="1709178"/>
                  </a:lnTo>
                  <a:lnTo>
                    <a:pt x="7019264" y="1712201"/>
                  </a:lnTo>
                  <a:lnTo>
                    <a:pt x="6982828" y="1719745"/>
                  </a:lnTo>
                  <a:lnTo>
                    <a:pt x="6940397" y="1734248"/>
                  </a:lnTo>
                  <a:lnTo>
                    <a:pt x="6917512" y="1753196"/>
                  </a:lnTo>
                  <a:lnTo>
                    <a:pt x="6908165" y="1773631"/>
                  </a:lnTo>
                  <a:lnTo>
                    <a:pt x="6906387" y="1792617"/>
                  </a:lnTo>
                  <a:lnTo>
                    <a:pt x="6906387" y="1810207"/>
                  </a:lnTo>
                  <a:lnTo>
                    <a:pt x="7096531" y="1810207"/>
                  </a:lnTo>
                  <a:lnTo>
                    <a:pt x="7096531" y="1773351"/>
                  </a:lnTo>
                  <a:lnTo>
                    <a:pt x="7096531" y="1753247"/>
                  </a:lnTo>
                  <a:close/>
                </a:path>
                <a:path w="15777210" h="6113780">
                  <a:moveTo>
                    <a:pt x="9676600" y="125653"/>
                  </a:moveTo>
                  <a:lnTo>
                    <a:pt x="9627806" y="125653"/>
                  </a:lnTo>
                  <a:lnTo>
                    <a:pt x="9627806" y="182410"/>
                  </a:lnTo>
                  <a:lnTo>
                    <a:pt x="9523095" y="182410"/>
                  </a:lnTo>
                  <a:lnTo>
                    <a:pt x="9523095" y="125653"/>
                  </a:lnTo>
                  <a:lnTo>
                    <a:pt x="9474302" y="125653"/>
                  </a:lnTo>
                  <a:lnTo>
                    <a:pt x="9474302" y="281457"/>
                  </a:lnTo>
                  <a:lnTo>
                    <a:pt x="9523095" y="281457"/>
                  </a:lnTo>
                  <a:lnTo>
                    <a:pt x="9523095" y="220103"/>
                  </a:lnTo>
                  <a:lnTo>
                    <a:pt x="9627806" y="220103"/>
                  </a:lnTo>
                  <a:lnTo>
                    <a:pt x="9627806" y="281457"/>
                  </a:lnTo>
                  <a:lnTo>
                    <a:pt x="9676600" y="281457"/>
                  </a:lnTo>
                  <a:lnTo>
                    <a:pt x="9676600" y="220103"/>
                  </a:lnTo>
                  <a:lnTo>
                    <a:pt x="9676600" y="182410"/>
                  </a:lnTo>
                  <a:lnTo>
                    <a:pt x="9676600" y="125653"/>
                  </a:lnTo>
                  <a:close/>
                </a:path>
                <a:path w="15777210" h="6113780">
                  <a:moveTo>
                    <a:pt x="9910978" y="281457"/>
                  </a:moveTo>
                  <a:lnTo>
                    <a:pt x="9895751" y="252984"/>
                  </a:lnTo>
                  <a:lnTo>
                    <a:pt x="9876930" y="217805"/>
                  </a:lnTo>
                  <a:lnTo>
                    <a:pt x="9845675" y="159372"/>
                  </a:lnTo>
                  <a:lnTo>
                    <a:pt x="9827628" y="125653"/>
                  </a:lnTo>
                  <a:lnTo>
                    <a:pt x="9825749" y="125653"/>
                  </a:lnTo>
                  <a:lnTo>
                    <a:pt x="9825749" y="217805"/>
                  </a:lnTo>
                  <a:lnTo>
                    <a:pt x="9766694" y="217805"/>
                  </a:lnTo>
                  <a:lnTo>
                    <a:pt x="9795586" y="159372"/>
                  </a:lnTo>
                  <a:lnTo>
                    <a:pt x="9825749" y="217805"/>
                  </a:lnTo>
                  <a:lnTo>
                    <a:pt x="9825749" y="125653"/>
                  </a:lnTo>
                  <a:lnTo>
                    <a:pt x="9764395" y="125653"/>
                  </a:lnTo>
                  <a:lnTo>
                    <a:pt x="9685642" y="281457"/>
                  </a:lnTo>
                  <a:lnTo>
                    <a:pt x="9735274" y="281457"/>
                  </a:lnTo>
                  <a:lnTo>
                    <a:pt x="9749307" y="252984"/>
                  </a:lnTo>
                  <a:lnTo>
                    <a:pt x="9843757" y="252984"/>
                  </a:lnTo>
                  <a:lnTo>
                    <a:pt x="9858413" y="281457"/>
                  </a:lnTo>
                  <a:lnTo>
                    <a:pt x="9910978" y="281457"/>
                  </a:lnTo>
                  <a:close/>
                </a:path>
                <a:path w="15777210" h="6113780">
                  <a:moveTo>
                    <a:pt x="10202926" y="125653"/>
                  </a:moveTo>
                  <a:lnTo>
                    <a:pt x="10152037" y="125653"/>
                  </a:lnTo>
                  <a:lnTo>
                    <a:pt x="10152037" y="243763"/>
                  </a:lnTo>
                  <a:lnTo>
                    <a:pt x="10086289" y="243763"/>
                  </a:lnTo>
                  <a:lnTo>
                    <a:pt x="10086289" y="125653"/>
                  </a:lnTo>
                  <a:lnTo>
                    <a:pt x="10035400" y="125653"/>
                  </a:lnTo>
                  <a:lnTo>
                    <a:pt x="10035400" y="243763"/>
                  </a:lnTo>
                  <a:lnTo>
                    <a:pt x="9969640" y="243763"/>
                  </a:lnTo>
                  <a:lnTo>
                    <a:pt x="9969640" y="125653"/>
                  </a:lnTo>
                  <a:lnTo>
                    <a:pt x="9918751" y="125653"/>
                  </a:lnTo>
                  <a:lnTo>
                    <a:pt x="9918751" y="281457"/>
                  </a:lnTo>
                  <a:lnTo>
                    <a:pt x="10202926" y="281457"/>
                  </a:lnTo>
                  <a:lnTo>
                    <a:pt x="10202926" y="243763"/>
                  </a:lnTo>
                  <a:lnTo>
                    <a:pt x="10202926" y="125653"/>
                  </a:lnTo>
                  <a:close/>
                </a:path>
                <a:path w="15777210" h="6113780">
                  <a:moveTo>
                    <a:pt x="10272725" y="6062230"/>
                  </a:moveTo>
                  <a:lnTo>
                    <a:pt x="10270058" y="6047359"/>
                  </a:lnTo>
                  <a:lnTo>
                    <a:pt x="10269296" y="6043104"/>
                  </a:lnTo>
                  <a:lnTo>
                    <a:pt x="10256939" y="6027991"/>
                  </a:lnTo>
                  <a:lnTo>
                    <a:pt x="10232517" y="6018060"/>
                  </a:lnTo>
                  <a:lnTo>
                    <a:pt x="10221836" y="6017095"/>
                  </a:lnTo>
                  <a:lnTo>
                    <a:pt x="10221836" y="6062853"/>
                  </a:lnTo>
                  <a:lnTo>
                    <a:pt x="10221836" y="6063488"/>
                  </a:lnTo>
                  <a:lnTo>
                    <a:pt x="10220465" y="6069927"/>
                  </a:lnTo>
                  <a:lnTo>
                    <a:pt x="10215728" y="6075108"/>
                  </a:lnTo>
                  <a:lnTo>
                    <a:pt x="10206723" y="6078563"/>
                  </a:lnTo>
                  <a:lnTo>
                    <a:pt x="10192512" y="6079820"/>
                  </a:lnTo>
                  <a:lnTo>
                    <a:pt x="10128009" y="6079820"/>
                  </a:lnTo>
                  <a:lnTo>
                    <a:pt x="10128009" y="6047359"/>
                  </a:lnTo>
                  <a:lnTo>
                    <a:pt x="10192512" y="6047359"/>
                  </a:lnTo>
                  <a:lnTo>
                    <a:pt x="10206723" y="6048451"/>
                  </a:lnTo>
                  <a:lnTo>
                    <a:pt x="10215728" y="6051575"/>
                  </a:lnTo>
                  <a:lnTo>
                    <a:pt x="10220465" y="6056465"/>
                  </a:lnTo>
                  <a:lnTo>
                    <a:pt x="10221836" y="6062853"/>
                  </a:lnTo>
                  <a:lnTo>
                    <a:pt x="10221836" y="6017095"/>
                  </a:lnTo>
                  <a:lnTo>
                    <a:pt x="10192931" y="6014478"/>
                  </a:lnTo>
                  <a:lnTo>
                    <a:pt x="10128009" y="6014478"/>
                  </a:lnTo>
                  <a:lnTo>
                    <a:pt x="10128009" y="5990818"/>
                  </a:lnTo>
                  <a:lnTo>
                    <a:pt x="10261409" y="5990818"/>
                  </a:lnTo>
                  <a:lnTo>
                    <a:pt x="10261409" y="5957938"/>
                  </a:lnTo>
                  <a:lnTo>
                    <a:pt x="10079215" y="5957938"/>
                  </a:lnTo>
                  <a:lnTo>
                    <a:pt x="10079215" y="6113742"/>
                  </a:lnTo>
                  <a:lnTo>
                    <a:pt x="10192728" y="6113742"/>
                  </a:lnTo>
                  <a:lnTo>
                    <a:pt x="10232606" y="6109995"/>
                  </a:lnTo>
                  <a:lnTo>
                    <a:pt x="10257066" y="6099632"/>
                  </a:lnTo>
                  <a:lnTo>
                    <a:pt x="10269347" y="6083973"/>
                  </a:lnTo>
                  <a:lnTo>
                    <a:pt x="10270058" y="6079820"/>
                  </a:lnTo>
                  <a:lnTo>
                    <a:pt x="10272725" y="6064326"/>
                  </a:lnTo>
                  <a:lnTo>
                    <a:pt x="10272725" y="6062230"/>
                  </a:lnTo>
                  <a:close/>
                </a:path>
                <a:path w="15777210" h="6113780">
                  <a:moveTo>
                    <a:pt x="10285616" y="5799620"/>
                  </a:moveTo>
                  <a:lnTo>
                    <a:pt x="10233889" y="5799620"/>
                  </a:lnTo>
                  <a:lnTo>
                    <a:pt x="10231590" y="5805436"/>
                  </a:lnTo>
                  <a:lnTo>
                    <a:pt x="10223970" y="5814771"/>
                  </a:lnTo>
                  <a:lnTo>
                    <a:pt x="10207130" y="5823445"/>
                  </a:lnTo>
                  <a:lnTo>
                    <a:pt x="10177145" y="5827268"/>
                  </a:lnTo>
                  <a:lnTo>
                    <a:pt x="10148938" y="5823178"/>
                  </a:lnTo>
                  <a:lnTo>
                    <a:pt x="10131196" y="5812815"/>
                  </a:lnTo>
                  <a:lnTo>
                    <a:pt x="10121976" y="5798998"/>
                  </a:lnTo>
                  <a:lnTo>
                    <a:pt x="10119347" y="5784545"/>
                  </a:lnTo>
                  <a:lnTo>
                    <a:pt x="10119347" y="5782030"/>
                  </a:lnTo>
                  <a:lnTo>
                    <a:pt x="10121735" y="5767502"/>
                  </a:lnTo>
                  <a:lnTo>
                    <a:pt x="10130523" y="5754522"/>
                  </a:lnTo>
                  <a:lnTo>
                    <a:pt x="10148049" y="5745188"/>
                  </a:lnTo>
                  <a:lnTo>
                    <a:pt x="10176726" y="5741606"/>
                  </a:lnTo>
                  <a:lnTo>
                    <a:pt x="10206291" y="5745073"/>
                  </a:lnTo>
                  <a:lnTo>
                    <a:pt x="10223271" y="5753024"/>
                  </a:lnTo>
                  <a:lnTo>
                    <a:pt x="10231209" y="5761748"/>
                  </a:lnTo>
                  <a:lnTo>
                    <a:pt x="10233685" y="5767578"/>
                  </a:lnTo>
                  <a:lnTo>
                    <a:pt x="10285412" y="5767578"/>
                  </a:lnTo>
                  <a:lnTo>
                    <a:pt x="10267112" y="5727763"/>
                  </a:lnTo>
                  <a:lnTo>
                    <a:pt x="10181120" y="5703913"/>
                  </a:lnTo>
                  <a:lnTo>
                    <a:pt x="10172535" y="5703913"/>
                  </a:lnTo>
                  <a:lnTo>
                    <a:pt x="10117366" y="5711977"/>
                  </a:lnTo>
                  <a:lnTo>
                    <a:pt x="10085832" y="5731853"/>
                  </a:lnTo>
                  <a:lnTo>
                    <a:pt x="10071583" y="5757011"/>
                  </a:lnTo>
                  <a:lnTo>
                    <a:pt x="10068242" y="5780976"/>
                  </a:lnTo>
                  <a:lnTo>
                    <a:pt x="10068242" y="5787060"/>
                  </a:lnTo>
                  <a:lnTo>
                    <a:pt x="10071849" y="5810923"/>
                  </a:lnTo>
                  <a:lnTo>
                    <a:pt x="10086543" y="5836475"/>
                  </a:lnTo>
                  <a:lnTo>
                    <a:pt x="10118166" y="5856846"/>
                  </a:lnTo>
                  <a:lnTo>
                    <a:pt x="10172535" y="5865165"/>
                  </a:lnTo>
                  <a:lnTo>
                    <a:pt x="10181120" y="5865165"/>
                  </a:lnTo>
                  <a:lnTo>
                    <a:pt x="10234993" y="5858053"/>
                  </a:lnTo>
                  <a:lnTo>
                    <a:pt x="10276637" y="5827268"/>
                  </a:lnTo>
                  <a:lnTo>
                    <a:pt x="10285616" y="5801919"/>
                  </a:lnTo>
                  <a:lnTo>
                    <a:pt x="10285616" y="5799620"/>
                  </a:lnTo>
                  <a:close/>
                </a:path>
                <a:path w="15777210" h="6113780">
                  <a:moveTo>
                    <a:pt x="10393464" y="245237"/>
                  </a:moveTo>
                  <a:lnTo>
                    <a:pt x="10275354" y="245237"/>
                  </a:lnTo>
                  <a:lnTo>
                    <a:pt x="10275354" y="219684"/>
                  </a:lnTo>
                  <a:lnTo>
                    <a:pt x="10388651" y="219684"/>
                  </a:lnTo>
                  <a:lnTo>
                    <a:pt x="10388651" y="184086"/>
                  </a:lnTo>
                  <a:lnTo>
                    <a:pt x="10275354" y="184086"/>
                  </a:lnTo>
                  <a:lnTo>
                    <a:pt x="10275354" y="161048"/>
                  </a:lnTo>
                  <a:lnTo>
                    <a:pt x="10391381" y="161048"/>
                  </a:lnTo>
                  <a:lnTo>
                    <a:pt x="10391381" y="125653"/>
                  </a:lnTo>
                  <a:lnTo>
                    <a:pt x="10227196" y="125653"/>
                  </a:lnTo>
                  <a:lnTo>
                    <a:pt x="10227196" y="281457"/>
                  </a:lnTo>
                  <a:lnTo>
                    <a:pt x="10393464" y="281457"/>
                  </a:lnTo>
                  <a:lnTo>
                    <a:pt x="10393464" y="245237"/>
                  </a:lnTo>
                  <a:close/>
                </a:path>
                <a:path w="15777210" h="6113780">
                  <a:moveTo>
                    <a:pt x="10494835" y="6113742"/>
                  </a:moveTo>
                  <a:lnTo>
                    <a:pt x="10479608" y="6085268"/>
                  </a:lnTo>
                  <a:lnTo>
                    <a:pt x="10460787" y="6050089"/>
                  </a:lnTo>
                  <a:lnTo>
                    <a:pt x="10429532" y="5991657"/>
                  </a:lnTo>
                  <a:lnTo>
                    <a:pt x="10411485" y="5957938"/>
                  </a:lnTo>
                  <a:lnTo>
                    <a:pt x="10409606" y="5957938"/>
                  </a:lnTo>
                  <a:lnTo>
                    <a:pt x="10409606" y="6050089"/>
                  </a:lnTo>
                  <a:lnTo>
                    <a:pt x="10350551" y="6050089"/>
                  </a:lnTo>
                  <a:lnTo>
                    <a:pt x="10379443" y="5991657"/>
                  </a:lnTo>
                  <a:lnTo>
                    <a:pt x="10409606" y="6050089"/>
                  </a:lnTo>
                  <a:lnTo>
                    <a:pt x="10409606" y="5957938"/>
                  </a:lnTo>
                  <a:lnTo>
                    <a:pt x="10348239" y="5957938"/>
                  </a:lnTo>
                  <a:lnTo>
                    <a:pt x="10269499" y="6113742"/>
                  </a:lnTo>
                  <a:lnTo>
                    <a:pt x="10319131" y="6113742"/>
                  </a:lnTo>
                  <a:lnTo>
                    <a:pt x="10333164" y="6085268"/>
                  </a:lnTo>
                  <a:lnTo>
                    <a:pt x="10427614" y="6085268"/>
                  </a:lnTo>
                  <a:lnTo>
                    <a:pt x="10442270" y="6113742"/>
                  </a:lnTo>
                  <a:lnTo>
                    <a:pt x="10494835" y="6113742"/>
                  </a:lnTo>
                  <a:close/>
                </a:path>
                <a:path w="15777210" h="6113780">
                  <a:moveTo>
                    <a:pt x="10505910" y="5706643"/>
                  </a:moveTo>
                  <a:lnTo>
                    <a:pt x="10457116" y="5706643"/>
                  </a:lnTo>
                  <a:lnTo>
                    <a:pt x="10457116" y="5763387"/>
                  </a:lnTo>
                  <a:lnTo>
                    <a:pt x="10352405" y="5763387"/>
                  </a:lnTo>
                  <a:lnTo>
                    <a:pt x="10352405" y="5706643"/>
                  </a:lnTo>
                  <a:lnTo>
                    <a:pt x="10303612" y="5706643"/>
                  </a:lnTo>
                  <a:lnTo>
                    <a:pt x="10303612" y="5862447"/>
                  </a:lnTo>
                  <a:lnTo>
                    <a:pt x="10352405" y="5862447"/>
                  </a:lnTo>
                  <a:lnTo>
                    <a:pt x="10352405" y="5801080"/>
                  </a:lnTo>
                  <a:lnTo>
                    <a:pt x="10457116" y="5801080"/>
                  </a:lnTo>
                  <a:lnTo>
                    <a:pt x="10457116" y="5862447"/>
                  </a:lnTo>
                  <a:lnTo>
                    <a:pt x="10505910" y="5862447"/>
                  </a:lnTo>
                  <a:lnTo>
                    <a:pt x="10505910" y="5801080"/>
                  </a:lnTo>
                  <a:lnTo>
                    <a:pt x="10505910" y="5763387"/>
                  </a:lnTo>
                  <a:lnTo>
                    <a:pt x="10505910" y="5706643"/>
                  </a:lnTo>
                  <a:close/>
                </a:path>
                <a:path w="15777210" h="6113780">
                  <a:moveTo>
                    <a:pt x="10678147" y="233718"/>
                  </a:moveTo>
                  <a:lnTo>
                    <a:pt x="10654386" y="197967"/>
                  </a:lnTo>
                  <a:lnTo>
                    <a:pt x="10644645" y="194551"/>
                  </a:lnTo>
                  <a:lnTo>
                    <a:pt x="10651681" y="191693"/>
                  </a:lnTo>
                  <a:lnTo>
                    <a:pt x="10659834" y="186131"/>
                  </a:lnTo>
                  <a:lnTo>
                    <a:pt x="10661523" y="183870"/>
                  </a:lnTo>
                  <a:lnTo>
                    <a:pt x="10666552" y="177177"/>
                  </a:lnTo>
                  <a:lnTo>
                    <a:pt x="10669308" y="164401"/>
                  </a:lnTo>
                  <a:lnTo>
                    <a:pt x="10669359" y="161251"/>
                  </a:lnTo>
                  <a:lnTo>
                    <a:pt x="10668826" y="158534"/>
                  </a:lnTo>
                  <a:lnTo>
                    <a:pt x="10666730" y="147916"/>
                  </a:lnTo>
                  <a:lnTo>
                    <a:pt x="10657599" y="136550"/>
                  </a:lnTo>
                  <a:lnTo>
                    <a:pt x="10640111" y="128625"/>
                  </a:lnTo>
                  <a:lnTo>
                    <a:pt x="10627474" y="127279"/>
                  </a:lnTo>
                  <a:lnTo>
                    <a:pt x="10627474" y="224713"/>
                  </a:lnTo>
                  <a:lnTo>
                    <a:pt x="10627474" y="238531"/>
                  </a:lnTo>
                  <a:lnTo>
                    <a:pt x="10624337" y="247535"/>
                  </a:lnTo>
                  <a:lnTo>
                    <a:pt x="10527792" y="247535"/>
                  </a:lnTo>
                  <a:lnTo>
                    <a:pt x="10527792" y="216966"/>
                  </a:lnTo>
                  <a:lnTo>
                    <a:pt x="10624337" y="216966"/>
                  </a:lnTo>
                  <a:lnTo>
                    <a:pt x="10627474" y="224713"/>
                  </a:lnTo>
                  <a:lnTo>
                    <a:pt x="10627474" y="127279"/>
                  </a:lnTo>
                  <a:lnTo>
                    <a:pt x="10620985" y="126580"/>
                  </a:lnTo>
                  <a:lnTo>
                    <a:pt x="10620985" y="177596"/>
                  </a:lnTo>
                  <a:lnTo>
                    <a:pt x="10617632" y="183870"/>
                  </a:lnTo>
                  <a:lnTo>
                    <a:pt x="10527792" y="183870"/>
                  </a:lnTo>
                  <a:lnTo>
                    <a:pt x="10527792" y="158534"/>
                  </a:lnTo>
                  <a:lnTo>
                    <a:pt x="10617632" y="158534"/>
                  </a:lnTo>
                  <a:lnTo>
                    <a:pt x="10620858" y="164185"/>
                  </a:lnTo>
                  <a:lnTo>
                    <a:pt x="10620985" y="177596"/>
                  </a:lnTo>
                  <a:lnTo>
                    <a:pt x="10620985" y="126580"/>
                  </a:lnTo>
                  <a:lnTo>
                    <a:pt x="10612399" y="125653"/>
                  </a:lnTo>
                  <a:lnTo>
                    <a:pt x="10478999" y="125653"/>
                  </a:lnTo>
                  <a:lnTo>
                    <a:pt x="10478999" y="281457"/>
                  </a:lnTo>
                  <a:lnTo>
                    <a:pt x="10613657" y="281457"/>
                  </a:lnTo>
                  <a:lnTo>
                    <a:pt x="10645026" y="277901"/>
                  </a:lnTo>
                  <a:lnTo>
                    <a:pt x="10664825" y="268249"/>
                  </a:lnTo>
                  <a:lnTo>
                    <a:pt x="10675176" y="253987"/>
                  </a:lnTo>
                  <a:lnTo>
                    <a:pt x="10676280" y="247535"/>
                  </a:lnTo>
                  <a:lnTo>
                    <a:pt x="10678147" y="236651"/>
                  </a:lnTo>
                  <a:lnTo>
                    <a:pt x="10678147" y="233718"/>
                  </a:lnTo>
                  <a:close/>
                </a:path>
                <a:path w="15777210" h="6113780">
                  <a:moveTo>
                    <a:pt x="10704906" y="5957938"/>
                  </a:moveTo>
                  <a:lnTo>
                    <a:pt x="10656113" y="5957938"/>
                  </a:lnTo>
                  <a:lnTo>
                    <a:pt x="10656113" y="6014694"/>
                  </a:lnTo>
                  <a:lnTo>
                    <a:pt x="10551401" y="6014694"/>
                  </a:lnTo>
                  <a:lnTo>
                    <a:pt x="10551401" y="5957938"/>
                  </a:lnTo>
                  <a:lnTo>
                    <a:pt x="10502608" y="5957938"/>
                  </a:lnTo>
                  <a:lnTo>
                    <a:pt x="10502608" y="6113742"/>
                  </a:lnTo>
                  <a:lnTo>
                    <a:pt x="10551401" y="6113742"/>
                  </a:lnTo>
                  <a:lnTo>
                    <a:pt x="10551401" y="6052388"/>
                  </a:lnTo>
                  <a:lnTo>
                    <a:pt x="10656113" y="6052388"/>
                  </a:lnTo>
                  <a:lnTo>
                    <a:pt x="10656113" y="6113742"/>
                  </a:lnTo>
                  <a:lnTo>
                    <a:pt x="10704906" y="6113742"/>
                  </a:lnTo>
                  <a:lnTo>
                    <a:pt x="10704906" y="6052388"/>
                  </a:lnTo>
                  <a:lnTo>
                    <a:pt x="10704906" y="6014694"/>
                  </a:lnTo>
                  <a:lnTo>
                    <a:pt x="10704906" y="5957938"/>
                  </a:lnTo>
                  <a:close/>
                </a:path>
                <a:path w="15777210" h="6113780">
                  <a:moveTo>
                    <a:pt x="10740885" y="5862447"/>
                  </a:moveTo>
                  <a:lnTo>
                    <a:pt x="10725645" y="5833961"/>
                  </a:lnTo>
                  <a:lnTo>
                    <a:pt x="10706824" y="5798782"/>
                  </a:lnTo>
                  <a:lnTo>
                    <a:pt x="10675569" y="5740349"/>
                  </a:lnTo>
                  <a:lnTo>
                    <a:pt x="10657535" y="5706643"/>
                  </a:lnTo>
                  <a:lnTo>
                    <a:pt x="10655656" y="5706643"/>
                  </a:lnTo>
                  <a:lnTo>
                    <a:pt x="10655656" y="5798782"/>
                  </a:lnTo>
                  <a:lnTo>
                    <a:pt x="10596588" y="5798782"/>
                  </a:lnTo>
                  <a:lnTo>
                    <a:pt x="10625493" y="5740349"/>
                  </a:lnTo>
                  <a:lnTo>
                    <a:pt x="10655656" y="5798782"/>
                  </a:lnTo>
                  <a:lnTo>
                    <a:pt x="10655656" y="5706643"/>
                  </a:lnTo>
                  <a:lnTo>
                    <a:pt x="10594289" y="5706643"/>
                  </a:lnTo>
                  <a:lnTo>
                    <a:pt x="10515549" y="5862447"/>
                  </a:lnTo>
                  <a:lnTo>
                    <a:pt x="10565181" y="5862447"/>
                  </a:lnTo>
                  <a:lnTo>
                    <a:pt x="10579214" y="5833961"/>
                  </a:lnTo>
                  <a:lnTo>
                    <a:pt x="10673664" y="5833961"/>
                  </a:lnTo>
                  <a:lnTo>
                    <a:pt x="10688320" y="5862447"/>
                  </a:lnTo>
                  <a:lnTo>
                    <a:pt x="10740885" y="5862447"/>
                  </a:lnTo>
                  <a:close/>
                </a:path>
                <a:path w="15777210" h="6113780">
                  <a:moveTo>
                    <a:pt x="10882871" y="176339"/>
                  </a:moveTo>
                  <a:lnTo>
                    <a:pt x="10867581" y="140309"/>
                  </a:lnTo>
                  <a:lnTo>
                    <a:pt x="10831982" y="128092"/>
                  </a:lnTo>
                  <a:lnTo>
                    <a:pt x="10831982" y="177596"/>
                  </a:lnTo>
                  <a:lnTo>
                    <a:pt x="10831944" y="178435"/>
                  </a:lnTo>
                  <a:lnTo>
                    <a:pt x="10830598" y="185280"/>
                  </a:lnTo>
                  <a:lnTo>
                    <a:pt x="10826407" y="190398"/>
                  </a:lnTo>
                  <a:lnTo>
                    <a:pt x="10819346" y="193509"/>
                  </a:lnTo>
                  <a:lnTo>
                    <a:pt x="10809364" y="194551"/>
                  </a:lnTo>
                  <a:lnTo>
                    <a:pt x="10742143" y="194551"/>
                  </a:lnTo>
                  <a:lnTo>
                    <a:pt x="10742143" y="161048"/>
                  </a:lnTo>
                  <a:lnTo>
                    <a:pt x="10809364" y="161048"/>
                  </a:lnTo>
                  <a:lnTo>
                    <a:pt x="10819524" y="162128"/>
                  </a:lnTo>
                  <a:lnTo>
                    <a:pt x="10826560" y="165315"/>
                  </a:lnTo>
                  <a:lnTo>
                    <a:pt x="10830649" y="170497"/>
                  </a:lnTo>
                  <a:lnTo>
                    <a:pt x="10831982" y="177596"/>
                  </a:lnTo>
                  <a:lnTo>
                    <a:pt x="10831982" y="128092"/>
                  </a:lnTo>
                  <a:lnTo>
                    <a:pt x="10810202" y="125653"/>
                  </a:lnTo>
                  <a:lnTo>
                    <a:pt x="10693349" y="125653"/>
                  </a:lnTo>
                  <a:lnTo>
                    <a:pt x="10693349" y="281457"/>
                  </a:lnTo>
                  <a:lnTo>
                    <a:pt x="10742143" y="281457"/>
                  </a:lnTo>
                  <a:lnTo>
                    <a:pt x="10742143" y="229527"/>
                  </a:lnTo>
                  <a:lnTo>
                    <a:pt x="10810202" y="229527"/>
                  </a:lnTo>
                  <a:lnTo>
                    <a:pt x="10845051" y="225463"/>
                  </a:lnTo>
                  <a:lnTo>
                    <a:pt x="10867428" y="214426"/>
                  </a:lnTo>
                  <a:lnTo>
                    <a:pt x="10879353" y="198158"/>
                  </a:lnTo>
                  <a:lnTo>
                    <a:pt x="10879988" y="194551"/>
                  </a:lnTo>
                  <a:lnTo>
                    <a:pt x="10882871" y="178435"/>
                  </a:lnTo>
                  <a:lnTo>
                    <a:pt x="10882871" y="176339"/>
                  </a:lnTo>
                  <a:close/>
                </a:path>
                <a:path w="15777210" h="6113780">
                  <a:moveTo>
                    <a:pt x="10898035" y="5706643"/>
                  </a:moveTo>
                  <a:lnTo>
                    <a:pt x="10714584" y="5706643"/>
                  </a:lnTo>
                  <a:lnTo>
                    <a:pt x="10714584" y="5743499"/>
                  </a:lnTo>
                  <a:lnTo>
                    <a:pt x="10781589" y="5743499"/>
                  </a:lnTo>
                  <a:lnTo>
                    <a:pt x="10781589" y="5862447"/>
                  </a:lnTo>
                  <a:lnTo>
                    <a:pt x="10830801" y="5862447"/>
                  </a:lnTo>
                  <a:lnTo>
                    <a:pt x="10830801" y="5743499"/>
                  </a:lnTo>
                  <a:lnTo>
                    <a:pt x="10898035" y="5743499"/>
                  </a:lnTo>
                  <a:lnTo>
                    <a:pt x="10898035" y="5706643"/>
                  </a:lnTo>
                  <a:close/>
                </a:path>
                <a:path w="15777210" h="6113780">
                  <a:moveTo>
                    <a:pt x="10923372" y="6113742"/>
                  </a:moveTo>
                  <a:lnTo>
                    <a:pt x="10841863" y="6040247"/>
                  </a:lnTo>
                  <a:lnTo>
                    <a:pt x="10829557" y="6029147"/>
                  </a:lnTo>
                  <a:lnTo>
                    <a:pt x="10837456" y="6022860"/>
                  </a:lnTo>
                  <a:lnTo>
                    <a:pt x="10919181" y="5957938"/>
                  </a:lnTo>
                  <a:lnTo>
                    <a:pt x="10857192" y="5957938"/>
                  </a:lnTo>
                  <a:lnTo>
                    <a:pt x="10777411" y="6022860"/>
                  </a:lnTo>
                  <a:lnTo>
                    <a:pt x="10777411" y="5957938"/>
                  </a:lnTo>
                  <a:lnTo>
                    <a:pt x="10728617" y="5957938"/>
                  </a:lnTo>
                  <a:lnTo>
                    <a:pt x="10728617" y="6113742"/>
                  </a:lnTo>
                  <a:lnTo>
                    <a:pt x="10777411" y="6113742"/>
                  </a:lnTo>
                  <a:lnTo>
                    <a:pt x="10777411" y="6040247"/>
                  </a:lnTo>
                  <a:lnTo>
                    <a:pt x="10859707" y="6113742"/>
                  </a:lnTo>
                  <a:lnTo>
                    <a:pt x="10923372" y="6113742"/>
                  </a:lnTo>
                  <a:close/>
                </a:path>
                <a:path w="15777210" h="6113780">
                  <a:moveTo>
                    <a:pt x="11064977" y="245237"/>
                  </a:moveTo>
                  <a:lnTo>
                    <a:pt x="10946867" y="245237"/>
                  </a:lnTo>
                  <a:lnTo>
                    <a:pt x="10946867" y="219684"/>
                  </a:lnTo>
                  <a:lnTo>
                    <a:pt x="11060151" y="219684"/>
                  </a:lnTo>
                  <a:lnTo>
                    <a:pt x="11060151" y="184086"/>
                  </a:lnTo>
                  <a:lnTo>
                    <a:pt x="10946867" y="184086"/>
                  </a:lnTo>
                  <a:lnTo>
                    <a:pt x="10946867" y="161048"/>
                  </a:lnTo>
                  <a:lnTo>
                    <a:pt x="11062881" y="161048"/>
                  </a:lnTo>
                  <a:lnTo>
                    <a:pt x="11062881" y="125653"/>
                  </a:lnTo>
                  <a:lnTo>
                    <a:pt x="10898696" y="125653"/>
                  </a:lnTo>
                  <a:lnTo>
                    <a:pt x="10898696" y="281457"/>
                  </a:lnTo>
                  <a:lnTo>
                    <a:pt x="11064977" y="281457"/>
                  </a:lnTo>
                  <a:lnTo>
                    <a:pt x="11064977" y="245237"/>
                  </a:lnTo>
                  <a:close/>
                </a:path>
                <a:path w="15777210" h="6113780">
                  <a:moveTo>
                    <a:pt x="11115954" y="5814695"/>
                  </a:moveTo>
                  <a:lnTo>
                    <a:pt x="11112335" y="5797943"/>
                  </a:lnTo>
                  <a:lnTo>
                    <a:pt x="11112221" y="5797385"/>
                  </a:lnTo>
                  <a:lnTo>
                    <a:pt x="11103204" y="5785853"/>
                  </a:lnTo>
                  <a:lnTo>
                    <a:pt x="11092180" y="5778944"/>
                  </a:lnTo>
                  <a:lnTo>
                    <a:pt x="11082439" y="5775541"/>
                  </a:lnTo>
                  <a:lnTo>
                    <a:pt x="11089488" y="5772683"/>
                  </a:lnTo>
                  <a:lnTo>
                    <a:pt x="11097628" y="5767108"/>
                  </a:lnTo>
                  <a:lnTo>
                    <a:pt x="11099317" y="5764860"/>
                  </a:lnTo>
                  <a:lnTo>
                    <a:pt x="11104359" y="5758167"/>
                  </a:lnTo>
                  <a:lnTo>
                    <a:pt x="11107115" y="5745378"/>
                  </a:lnTo>
                  <a:lnTo>
                    <a:pt x="11107153" y="5742241"/>
                  </a:lnTo>
                  <a:lnTo>
                    <a:pt x="11106620" y="5739511"/>
                  </a:lnTo>
                  <a:lnTo>
                    <a:pt x="11104524" y="5728906"/>
                  </a:lnTo>
                  <a:lnTo>
                    <a:pt x="11095406" y="5717527"/>
                  </a:lnTo>
                  <a:lnTo>
                    <a:pt x="11077905" y="5709615"/>
                  </a:lnTo>
                  <a:lnTo>
                    <a:pt x="11065269" y="5708269"/>
                  </a:lnTo>
                  <a:lnTo>
                    <a:pt x="11065269" y="5805690"/>
                  </a:lnTo>
                  <a:lnTo>
                    <a:pt x="11065269" y="5819521"/>
                  </a:lnTo>
                  <a:lnTo>
                    <a:pt x="11062132" y="5828525"/>
                  </a:lnTo>
                  <a:lnTo>
                    <a:pt x="10965586" y="5828525"/>
                  </a:lnTo>
                  <a:lnTo>
                    <a:pt x="10965586" y="5797943"/>
                  </a:lnTo>
                  <a:lnTo>
                    <a:pt x="11062132" y="5797943"/>
                  </a:lnTo>
                  <a:lnTo>
                    <a:pt x="11065269" y="5805690"/>
                  </a:lnTo>
                  <a:lnTo>
                    <a:pt x="11065269" y="5708269"/>
                  </a:lnTo>
                  <a:lnTo>
                    <a:pt x="11058779" y="5707570"/>
                  </a:lnTo>
                  <a:lnTo>
                    <a:pt x="11058779" y="5758573"/>
                  </a:lnTo>
                  <a:lnTo>
                    <a:pt x="11055426" y="5764860"/>
                  </a:lnTo>
                  <a:lnTo>
                    <a:pt x="10965586" y="5764860"/>
                  </a:lnTo>
                  <a:lnTo>
                    <a:pt x="10965586" y="5739511"/>
                  </a:lnTo>
                  <a:lnTo>
                    <a:pt x="11055426" y="5739511"/>
                  </a:lnTo>
                  <a:lnTo>
                    <a:pt x="11058665" y="5745175"/>
                  </a:lnTo>
                  <a:lnTo>
                    <a:pt x="11058779" y="5758573"/>
                  </a:lnTo>
                  <a:lnTo>
                    <a:pt x="11058779" y="5707570"/>
                  </a:lnTo>
                  <a:lnTo>
                    <a:pt x="11050194" y="5706643"/>
                  </a:lnTo>
                  <a:lnTo>
                    <a:pt x="10916793" y="5706643"/>
                  </a:lnTo>
                  <a:lnTo>
                    <a:pt x="10916793" y="5862447"/>
                  </a:lnTo>
                  <a:lnTo>
                    <a:pt x="11051451" y="5862447"/>
                  </a:lnTo>
                  <a:lnTo>
                    <a:pt x="11082820" y="5858891"/>
                  </a:lnTo>
                  <a:lnTo>
                    <a:pt x="11102632" y="5849226"/>
                  </a:lnTo>
                  <a:lnTo>
                    <a:pt x="11112970" y="5834964"/>
                  </a:lnTo>
                  <a:lnTo>
                    <a:pt x="11114075" y="5828525"/>
                  </a:lnTo>
                  <a:lnTo>
                    <a:pt x="11115954" y="5817628"/>
                  </a:lnTo>
                  <a:lnTo>
                    <a:pt x="11115954" y="5814695"/>
                  </a:lnTo>
                  <a:close/>
                </a:path>
                <a:path w="15777210" h="6113780">
                  <a:moveTo>
                    <a:pt x="11133188" y="5957938"/>
                  </a:moveTo>
                  <a:lnTo>
                    <a:pt x="11084395" y="5957938"/>
                  </a:lnTo>
                  <a:lnTo>
                    <a:pt x="10979887" y="6061176"/>
                  </a:lnTo>
                  <a:lnTo>
                    <a:pt x="10979887" y="5957938"/>
                  </a:lnTo>
                  <a:lnTo>
                    <a:pt x="10931093" y="5957938"/>
                  </a:lnTo>
                  <a:lnTo>
                    <a:pt x="10931093" y="6113742"/>
                  </a:lnTo>
                  <a:lnTo>
                    <a:pt x="10979887" y="6113742"/>
                  </a:lnTo>
                  <a:lnTo>
                    <a:pt x="11033316" y="6061176"/>
                  </a:lnTo>
                  <a:lnTo>
                    <a:pt x="11084395" y="6010922"/>
                  </a:lnTo>
                  <a:lnTo>
                    <a:pt x="11084395" y="6113742"/>
                  </a:lnTo>
                  <a:lnTo>
                    <a:pt x="11133188" y="6113742"/>
                  </a:lnTo>
                  <a:lnTo>
                    <a:pt x="11133188" y="6010922"/>
                  </a:lnTo>
                  <a:lnTo>
                    <a:pt x="11133188" y="5957938"/>
                  </a:lnTo>
                  <a:close/>
                </a:path>
                <a:path w="15777210" h="6113780">
                  <a:moveTo>
                    <a:pt x="11328997" y="125653"/>
                  </a:moveTo>
                  <a:lnTo>
                    <a:pt x="11262195" y="125653"/>
                  </a:lnTo>
                  <a:lnTo>
                    <a:pt x="11208169" y="222618"/>
                  </a:lnTo>
                  <a:lnTo>
                    <a:pt x="11180966" y="173609"/>
                  </a:lnTo>
                  <a:lnTo>
                    <a:pt x="11154347" y="125653"/>
                  </a:lnTo>
                  <a:lnTo>
                    <a:pt x="11085030" y="125653"/>
                  </a:lnTo>
                  <a:lnTo>
                    <a:pt x="11085030" y="281457"/>
                  </a:lnTo>
                  <a:lnTo>
                    <a:pt x="11131944" y="281457"/>
                  </a:lnTo>
                  <a:lnTo>
                    <a:pt x="11131944" y="173609"/>
                  </a:lnTo>
                  <a:lnTo>
                    <a:pt x="11193297" y="281457"/>
                  </a:lnTo>
                  <a:lnTo>
                    <a:pt x="11219472" y="281457"/>
                  </a:lnTo>
                  <a:lnTo>
                    <a:pt x="11252949" y="222618"/>
                  </a:lnTo>
                  <a:lnTo>
                    <a:pt x="11280839" y="173609"/>
                  </a:lnTo>
                  <a:lnTo>
                    <a:pt x="11280839" y="281457"/>
                  </a:lnTo>
                  <a:lnTo>
                    <a:pt x="11328997" y="281457"/>
                  </a:lnTo>
                  <a:lnTo>
                    <a:pt x="11328997" y="173609"/>
                  </a:lnTo>
                  <a:lnTo>
                    <a:pt x="11328997" y="125653"/>
                  </a:lnTo>
                  <a:close/>
                </a:path>
                <a:path w="15777210" h="6113780">
                  <a:moveTo>
                    <a:pt x="11354562" y="5780976"/>
                  </a:moveTo>
                  <a:lnTo>
                    <a:pt x="11351235" y="5757189"/>
                  </a:lnTo>
                  <a:lnTo>
                    <a:pt x="11342154" y="5741606"/>
                  </a:lnTo>
                  <a:lnTo>
                    <a:pt x="11336553" y="5732005"/>
                  </a:lnTo>
                  <a:lnTo>
                    <a:pt x="11303495" y="5712041"/>
                  </a:lnTo>
                  <a:lnTo>
                    <a:pt x="11303457" y="5782449"/>
                  </a:lnTo>
                  <a:lnTo>
                    <a:pt x="11303457" y="5785383"/>
                  </a:lnTo>
                  <a:lnTo>
                    <a:pt x="11300981" y="5799518"/>
                  </a:lnTo>
                  <a:lnTo>
                    <a:pt x="11291583" y="5813069"/>
                  </a:lnTo>
                  <a:lnTo>
                    <a:pt x="11272368" y="5823255"/>
                  </a:lnTo>
                  <a:lnTo>
                    <a:pt x="11240427" y="5827268"/>
                  </a:lnTo>
                  <a:lnTo>
                    <a:pt x="11208309" y="5823153"/>
                  </a:lnTo>
                  <a:lnTo>
                    <a:pt x="11189119" y="5812790"/>
                  </a:lnTo>
                  <a:lnTo>
                    <a:pt x="11179823" y="5799074"/>
                  </a:lnTo>
                  <a:lnTo>
                    <a:pt x="11177461" y="5785383"/>
                  </a:lnTo>
                  <a:lnTo>
                    <a:pt x="11177397" y="5782449"/>
                  </a:lnTo>
                  <a:lnTo>
                    <a:pt x="11179708" y="5768556"/>
                  </a:lnTo>
                  <a:lnTo>
                    <a:pt x="11188802" y="5755360"/>
                  </a:lnTo>
                  <a:lnTo>
                    <a:pt x="11207966" y="5745492"/>
                  </a:lnTo>
                  <a:lnTo>
                    <a:pt x="11240427" y="5741606"/>
                  </a:lnTo>
                  <a:lnTo>
                    <a:pt x="11272545" y="5745492"/>
                  </a:lnTo>
                  <a:lnTo>
                    <a:pt x="11291735" y="5755360"/>
                  </a:lnTo>
                  <a:lnTo>
                    <a:pt x="11301032" y="5768556"/>
                  </a:lnTo>
                  <a:lnTo>
                    <a:pt x="11303457" y="5782449"/>
                  </a:lnTo>
                  <a:lnTo>
                    <a:pt x="11303457" y="5712041"/>
                  </a:lnTo>
                  <a:lnTo>
                    <a:pt x="11245037" y="5703913"/>
                  </a:lnTo>
                  <a:lnTo>
                    <a:pt x="11236033" y="5703913"/>
                  </a:lnTo>
                  <a:lnTo>
                    <a:pt x="11177270" y="5712041"/>
                  </a:lnTo>
                  <a:lnTo>
                    <a:pt x="11144174" y="5732005"/>
                  </a:lnTo>
                  <a:lnTo>
                    <a:pt x="11129569" y="5757189"/>
                  </a:lnTo>
                  <a:lnTo>
                    <a:pt x="11126292" y="5780976"/>
                  </a:lnTo>
                  <a:lnTo>
                    <a:pt x="11126292" y="5787263"/>
                  </a:lnTo>
                  <a:lnTo>
                    <a:pt x="11129569" y="5811012"/>
                  </a:lnTo>
                  <a:lnTo>
                    <a:pt x="11144174" y="5836501"/>
                  </a:lnTo>
                  <a:lnTo>
                    <a:pt x="11177270" y="5856859"/>
                  </a:lnTo>
                  <a:lnTo>
                    <a:pt x="11236033" y="5865165"/>
                  </a:lnTo>
                  <a:lnTo>
                    <a:pt x="11245037" y="5865165"/>
                  </a:lnTo>
                  <a:lnTo>
                    <a:pt x="11303584" y="5856859"/>
                  </a:lnTo>
                  <a:lnTo>
                    <a:pt x="11336630" y="5836501"/>
                  </a:lnTo>
                  <a:lnTo>
                    <a:pt x="11354562" y="5787263"/>
                  </a:lnTo>
                  <a:lnTo>
                    <a:pt x="11354562" y="5780976"/>
                  </a:lnTo>
                  <a:close/>
                </a:path>
                <a:path w="15777210" h="6113780">
                  <a:moveTo>
                    <a:pt x="11359198" y="5957938"/>
                  </a:moveTo>
                  <a:lnTo>
                    <a:pt x="11310404" y="5957938"/>
                  </a:lnTo>
                  <a:lnTo>
                    <a:pt x="11310404" y="6014694"/>
                  </a:lnTo>
                  <a:lnTo>
                    <a:pt x="11205693" y="6014694"/>
                  </a:lnTo>
                  <a:lnTo>
                    <a:pt x="11205693" y="5957938"/>
                  </a:lnTo>
                  <a:lnTo>
                    <a:pt x="11156899" y="5957938"/>
                  </a:lnTo>
                  <a:lnTo>
                    <a:pt x="11156899" y="6113742"/>
                  </a:lnTo>
                  <a:lnTo>
                    <a:pt x="11205693" y="6113742"/>
                  </a:lnTo>
                  <a:lnTo>
                    <a:pt x="11205693" y="6052388"/>
                  </a:lnTo>
                  <a:lnTo>
                    <a:pt x="11310404" y="6052388"/>
                  </a:lnTo>
                  <a:lnTo>
                    <a:pt x="11310404" y="6113742"/>
                  </a:lnTo>
                  <a:lnTo>
                    <a:pt x="11359198" y="6113742"/>
                  </a:lnTo>
                  <a:lnTo>
                    <a:pt x="11359198" y="6052388"/>
                  </a:lnTo>
                  <a:lnTo>
                    <a:pt x="11359198" y="6014694"/>
                  </a:lnTo>
                  <a:lnTo>
                    <a:pt x="11359198" y="5957938"/>
                  </a:lnTo>
                  <a:close/>
                </a:path>
                <a:path w="15777210" h="6113780">
                  <a:moveTo>
                    <a:pt x="11539334" y="5957938"/>
                  </a:moveTo>
                  <a:lnTo>
                    <a:pt x="11382908" y="5957938"/>
                  </a:lnTo>
                  <a:lnTo>
                    <a:pt x="11382908" y="6113742"/>
                  </a:lnTo>
                  <a:lnTo>
                    <a:pt x="11431702" y="6113742"/>
                  </a:lnTo>
                  <a:lnTo>
                    <a:pt x="11431702" y="5995632"/>
                  </a:lnTo>
                  <a:lnTo>
                    <a:pt x="11539334" y="5995632"/>
                  </a:lnTo>
                  <a:lnTo>
                    <a:pt x="11539334" y="5957938"/>
                  </a:lnTo>
                  <a:close/>
                </a:path>
                <a:path w="15777210" h="6113780">
                  <a:moveTo>
                    <a:pt x="11541443" y="125653"/>
                  </a:moveTo>
                  <a:lnTo>
                    <a:pt x="11492649" y="125653"/>
                  </a:lnTo>
                  <a:lnTo>
                    <a:pt x="11492649" y="161048"/>
                  </a:lnTo>
                  <a:lnTo>
                    <a:pt x="11492649" y="191617"/>
                  </a:lnTo>
                  <a:lnTo>
                    <a:pt x="11402606" y="191617"/>
                  </a:lnTo>
                  <a:lnTo>
                    <a:pt x="11396942" y="184924"/>
                  </a:lnTo>
                  <a:lnTo>
                    <a:pt x="11396942" y="167957"/>
                  </a:lnTo>
                  <a:lnTo>
                    <a:pt x="11402390" y="161048"/>
                  </a:lnTo>
                  <a:lnTo>
                    <a:pt x="11492649" y="161048"/>
                  </a:lnTo>
                  <a:lnTo>
                    <a:pt x="11492649" y="125653"/>
                  </a:lnTo>
                  <a:lnTo>
                    <a:pt x="11413706" y="125653"/>
                  </a:lnTo>
                  <a:lnTo>
                    <a:pt x="11381219" y="129933"/>
                  </a:lnTo>
                  <a:lnTo>
                    <a:pt x="11360404" y="141185"/>
                  </a:lnTo>
                  <a:lnTo>
                    <a:pt x="11349330" y="157022"/>
                  </a:lnTo>
                  <a:lnTo>
                    <a:pt x="11346053" y="175082"/>
                  </a:lnTo>
                  <a:lnTo>
                    <a:pt x="11346053" y="177596"/>
                  </a:lnTo>
                  <a:lnTo>
                    <a:pt x="11349063" y="194652"/>
                  </a:lnTo>
                  <a:lnTo>
                    <a:pt x="11358829" y="208711"/>
                  </a:lnTo>
                  <a:lnTo>
                    <a:pt x="11376444" y="218732"/>
                  </a:lnTo>
                  <a:lnTo>
                    <a:pt x="11403025" y="223659"/>
                  </a:lnTo>
                  <a:lnTo>
                    <a:pt x="11340402" y="281457"/>
                  </a:lnTo>
                  <a:lnTo>
                    <a:pt x="11402809" y="281457"/>
                  </a:lnTo>
                  <a:lnTo>
                    <a:pt x="11460607" y="226174"/>
                  </a:lnTo>
                  <a:lnTo>
                    <a:pt x="11492649" y="226174"/>
                  </a:lnTo>
                  <a:lnTo>
                    <a:pt x="11492649" y="281457"/>
                  </a:lnTo>
                  <a:lnTo>
                    <a:pt x="11541443" y="281457"/>
                  </a:lnTo>
                  <a:lnTo>
                    <a:pt x="11541443" y="226174"/>
                  </a:lnTo>
                  <a:lnTo>
                    <a:pt x="11541443" y="191617"/>
                  </a:lnTo>
                  <a:lnTo>
                    <a:pt x="11541443" y="161048"/>
                  </a:lnTo>
                  <a:lnTo>
                    <a:pt x="11541443" y="125653"/>
                  </a:lnTo>
                  <a:close/>
                </a:path>
                <a:path w="15777210" h="6113780">
                  <a:moveTo>
                    <a:pt x="11544148" y="5706643"/>
                  </a:moveTo>
                  <a:lnTo>
                    <a:pt x="11360696" y="5706643"/>
                  </a:lnTo>
                  <a:lnTo>
                    <a:pt x="11360696" y="5743499"/>
                  </a:lnTo>
                  <a:lnTo>
                    <a:pt x="11427714" y="5743499"/>
                  </a:lnTo>
                  <a:lnTo>
                    <a:pt x="11427714" y="5862447"/>
                  </a:lnTo>
                  <a:lnTo>
                    <a:pt x="11476927" y="5862447"/>
                  </a:lnTo>
                  <a:lnTo>
                    <a:pt x="11476927" y="5743499"/>
                  </a:lnTo>
                  <a:lnTo>
                    <a:pt x="11544148" y="5743499"/>
                  </a:lnTo>
                  <a:lnTo>
                    <a:pt x="11544148" y="5706643"/>
                  </a:lnTo>
                  <a:close/>
                </a:path>
                <a:path w="15777210" h="6113780">
                  <a:moveTo>
                    <a:pt x="14169111" y="106387"/>
                  </a:moveTo>
                  <a:lnTo>
                    <a:pt x="14153325" y="70053"/>
                  </a:lnTo>
                  <a:lnTo>
                    <a:pt x="14118222" y="59169"/>
                  </a:lnTo>
                  <a:lnTo>
                    <a:pt x="14118222" y="104927"/>
                  </a:lnTo>
                  <a:lnTo>
                    <a:pt x="14118222" y="105549"/>
                  </a:lnTo>
                  <a:lnTo>
                    <a:pt x="14116850" y="111988"/>
                  </a:lnTo>
                  <a:lnTo>
                    <a:pt x="14112126" y="117170"/>
                  </a:lnTo>
                  <a:lnTo>
                    <a:pt x="14103122" y="120624"/>
                  </a:lnTo>
                  <a:lnTo>
                    <a:pt x="14088910" y="121881"/>
                  </a:lnTo>
                  <a:lnTo>
                    <a:pt x="14024407" y="121881"/>
                  </a:lnTo>
                  <a:lnTo>
                    <a:pt x="14024407" y="89433"/>
                  </a:lnTo>
                  <a:lnTo>
                    <a:pt x="14088910" y="89433"/>
                  </a:lnTo>
                  <a:lnTo>
                    <a:pt x="14103122" y="90525"/>
                  </a:lnTo>
                  <a:lnTo>
                    <a:pt x="14112126" y="93637"/>
                  </a:lnTo>
                  <a:lnTo>
                    <a:pt x="14116850" y="98526"/>
                  </a:lnTo>
                  <a:lnTo>
                    <a:pt x="14118222" y="104927"/>
                  </a:lnTo>
                  <a:lnTo>
                    <a:pt x="14118222" y="59169"/>
                  </a:lnTo>
                  <a:lnTo>
                    <a:pt x="14089329" y="56553"/>
                  </a:lnTo>
                  <a:lnTo>
                    <a:pt x="14024407" y="56553"/>
                  </a:lnTo>
                  <a:lnTo>
                    <a:pt x="14024407" y="32880"/>
                  </a:lnTo>
                  <a:lnTo>
                    <a:pt x="14157808" y="32880"/>
                  </a:lnTo>
                  <a:lnTo>
                    <a:pt x="14157808" y="0"/>
                  </a:lnTo>
                  <a:lnTo>
                    <a:pt x="13975614" y="0"/>
                  </a:lnTo>
                  <a:lnTo>
                    <a:pt x="13975614" y="155816"/>
                  </a:lnTo>
                  <a:lnTo>
                    <a:pt x="14089113" y="155816"/>
                  </a:lnTo>
                  <a:lnTo>
                    <a:pt x="14129004" y="152069"/>
                  </a:lnTo>
                  <a:lnTo>
                    <a:pt x="14153464" y="141706"/>
                  </a:lnTo>
                  <a:lnTo>
                    <a:pt x="14165745" y="126034"/>
                  </a:lnTo>
                  <a:lnTo>
                    <a:pt x="14166456" y="121881"/>
                  </a:lnTo>
                  <a:lnTo>
                    <a:pt x="14169111" y="106387"/>
                  </a:lnTo>
                  <a:close/>
                </a:path>
                <a:path w="15777210" h="6113780">
                  <a:moveTo>
                    <a:pt x="14362329" y="0"/>
                  </a:moveTo>
                  <a:lnTo>
                    <a:pt x="14313332" y="0"/>
                  </a:lnTo>
                  <a:lnTo>
                    <a:pt x="14269352" y="75603"/>
                  </a:lnTo>
                  <a:lnTo>
                    <a:pt x="14220978" y="0"/>
                  </a:lnTo>
                  <a:lnTo>
                    <a:pt x="14164437" y="0"/>
                  </a:lnTo>
                  <a:lnTo>
                    <a:pt x="14237945" y="107226"/>
                  </a:lnTo>
                  <a:lnTo>
                    <a:pt x="14241259" y="111988"/>
                  </a:lnTo>
                  <a:lnTo>
                    <a:pt x="14241285" y="116649"/>
                  </a:lnTo>
                  <a:lnTo>
                    <a:pt x="14240243" y="118122"/>
                  </a:lnTo>
                  <a:lnTo>
                    <a:pt x="14208417" y="118122"/>
                  </a:lnTo>
                  <a:lnTo>
                    <a:pt x="14208417" y="155816"/>
                  </a:lnTo>
                  <a:lnTo>
                    <a:pt x="14238986" y="155816"/>
                  </a:lnTo>
                  <a:lnTo>
                    <a:pt x="14257528" y="153860"/>
                  </a:lnTo>
                  <a:lnTo>
                    <a:pt x="14270266" y="147624"/>
                  </a:lnTo>
                  <a:lnTo>
                    <a:pt x="14280299" y="136461"/>
                  </a:lnTo>
                  <a:lnTo>
                    <a:pt x="14290713" y="119799"/>
                  </a:lnTo>
                  <a:lnTo>
                    <a:pt x="14317129" y="75603"/>
                  </a:lnTo>
                  <a:lnTo>
                    <a:pt x="14362329" y="0"/>
                  </a:lnTo>
                  <a:close/>
                </a:path>
                <a:path w="15777210" h="6113780">
                  <a:moveTo>
                    <a:pt x="14390357" y="5916053"/>
                  </a:moveTo>
                  <a:lnTo>
                    <a:pt x="14196657" y="5916053"/>
                  </a:lnTo>
                  <a:lnTo>
                    <a:pt x="14196657" y="6071857"/>
                  </a:lnTo>
                  <a:lnTo>
                    <a:pt x="14245450" y="6071857"/>
                  </a:lnTo>
                  <a:lnTo>
                    <a:pt x="14245450" y="5953747"/>
                  </a:lnTo>
                  <a:lnTo>
                    <a:pt x="14341564" y="5953747"/>
                  </a:lnTo>
                  <a:lnTo>
                    <a:pt x="14341564" y="6071857"/>
                  </a:lnTo>
                  <a:lnTo>
                    <a:pt x="14390357" y="6071857"/>
                  </a:lnTo>
                  <a:lnTo>
                    <a:pt x="14390357" y="5953747"/>
                  </a:lnTo>
                  <a:lnTo>
                    <a:pt x="14390357" y="5916053"/>
                  </a:lnTo>
                  <a:close/>
                </a:path>
                <a:path w="15777210" h="6113780">
                  <a:moveTo>
                    <a:pt x="14445361" y="5769051"/>
                  </a:moveTo>
                  <a:lnTo>
                    <a:pt x="14405166" y="5724868"/>
                  </a:lnTo>
                  <a:lnTo>
                    <a:pt x="14394485" y="5723915"/>
                  </a:lnTo>
                  <a:lnTo>
                    <a:pt x="14394485" y="5769673"/>
                  </a:lnTo>
                  <a:lnTo>
                    <a:pt x="14394485" y="5770296"/>
                  </a:lnTo>
                  <a:lnTo>
                    <a:pt x="14393113" y="5776747"/>
                  </a:lnTo>
                  <a:lnTo>
                    <a:pt x="14388376" y="5781929"/>
                  </a:lnTo>
                  <a:lnTo>
                    <a:pt x="14379372" y="5785383"/>
                  </a:lnTo>
                  <a:lnTo>
                    <a:pt x="14365161" y="5786640"/>
                  </a:lnTo>
                  <a:lnTo>
                    <a:pt x="14300657" y="5786640"/>
                  </a:lnTo>
                  <a:lnTo>
                    <a:pt x="14300657" y="5754179"/>
                  </a:lnTo>
                  <a:lnTo>
                    <a:pt x="14365161" y="5754179"/>
                  </a:lnTo>
                  <a:lnTo>
                    <a:pt x="14379372" y="5755271"/>
                  </a:lnTo>
                  <a:lnTo>
                    <a:pt x="14388376" y="5758396"/>
                  </a:lnTo>
                  <a:lnTo>
                    <a:pt x="14393113" y="5763272"/>
                  </a:lnTo>
                  <a:lnTo>
                    <a:pt x="14394485" y="5769673"/>
                  </a:lnTo>
                  <a:lnTo>
                    <a:pt x="14394485" y="5723915"/>
                  </a:lnTo>
                  <a:lnTo>
                    <a:pt x="14365580" y="5721299"/>
                  </a:lnTo>
                  <a:lnTo>
                    <a:pt x="14300657" y="5721299"/>
                  </a:lnTo>
                  <a:lnTo>
                    <a:pt x="14300657" y="5697639"/>
                  </a:lnTo>
                  <a:lnTo>
                    <a:pt x="14434058" y="5697639"/>
                  </a:lnTo>
                  <a:lnTo>
                    <a:pt x="14434058" y="5664759"/>
                  </a:lnTo>
                  <a:lnTo>
                    <a:pt x="14251864" y="5664759"/>
                  </a:lnTo>
                  <a:lnTo>
                    <a:pt x="14251864" y="5820562"/>
                  </a:lnTo>
                  <a:lnTo>
                    <a:pt x="14365364" y="5820562"/>
                  </a:lnTo>
                  <a:lnTo>
                    <a:pt x="14405255" y="5816816"/>
                  </a:lnTo>
                  <a:lnTo>
                    <a:pt x="14441996" y="5790793"/>
                  </a:lnTo>
                  <a:lnTo>
                    <a:pt x="14445361" y="5771134"/>
                  </a:lnTo>
                  <a:lnTo>
                    <a:pt x="14445361" y="5769051"/>
                  </a:lnTo>
                  <a:close/>
                </a:path>
                <a:path w="15777210" h="6113780">
                  <a:moveTo>
                    <a:pt x="14567370" y="118122"/>
                  </a:moveTo>
                  <a:lnTo>
                    <a:pt x="14542249" y="118122"/>
                  </a:lnTo>
                  <a:lnTo>
                    <a:pt x="14542249" y="37706"/>
                  </a:lnTo>
                  <a:lnTo>
                    <a:pt x="14542249" y="0"/>
                  </a:lnTo>
                  <a:lnTo>
                    <a:pt x="14493443" y="0"/>
                  </a:lnTo>
                  <a:lnTo>
                    <a:pt x="14493443" y="37706"/>
                  </a:lnTo>
                  <a:lnTo>
                    <a:pt x="14493443" y="118122"/>
                  </a:lnTo>
                  <a:lnTo>
                    <a:pt x="14408849" y="118122"/>
                  </a:lnTo>
                  <a:lnTo>
                    <a:pt x="14412951" y="103670"/>
                  </a:lnTo>
                  <a:lnTo>
                    <a:pt x="14415440" y="84188"/>
                  </a:lnTo>
                  <a:lnTo>
                    <a:pt x="14416685" y="61569"/>
                  </a:lnTo>
                  <a:lnTo>
                    <a:pt x="14417015" y="37706"/>
                  </a:lnTo>
                  <a:lnTo>
                    <a:pt x="14493443" y="37706"/>
                  </a:lnTo>
                  <a:lnTo>
                    <a:pt x="14493443" y="0"/>
                  </a:lnTo>
                  <a:lnTo>
                    <a:pt x="14373873" y="0"/>
                  </a:lnTo>
                  <a:lnTo>
                    <a:pt x="14373555" y="44551"/>
                  </a:lnTo>
                  <a:lnTo>
                    <a:pt x="14372273" y="78219"/>
                  </a:lnTo>
                  <a:lnTo>
                    <a:pt x="14369542" y="102311"/>
                  </a:lnTo>
                  <a:lnTo>
                    <a:pt x="14364869" y="118122"/>
                  </a:lnTo>
                  <a:lnTo>
                    <a:pt x="14344968" y="118122"/>
                  </a:lnTo>
                  <a:lnTo>
                    <a:pt x="14344968" y="181991"/>
                  </a:lnTo>
                  <a:lnTo>
                    <a:pt x="14391678" y="181991"/>
                  </a:lnTo>
                  <a:lnTo>
                    <a:pt x="14391678" y="155816"/>
                  </a:lnTo>
                  <a:lnTo>
                    <a:pt x="14520672" y="155816"/>
                  </a:lnTo>
                  <a:lnTo>
                    <a:pt x="14520672" y="181991"/>
                  </a:lnTo>
                  <a:lnTo>
                    <a:pt x="14567370" y="181991"/>
                  </a:lnTo>
                  <a:lnTo>
                    <a:pt x="14567370" y="155816"/>
                  </a:lnTo>
                  <a:lnTo>
                    <a:pt x="14567370" y="118122"/>
                  </a:lnTo>
                  <a:close/>
                </a:path>
                <a:path w="15777210" h="6113780">
                  <a:moveTo>
                    <a:pt x="14636687" y="5990399"/>
                  </a:moveTo>
                  <a:lnTo>
                    <a:pt x="14633347" y="5966612"/>
                  </a:lnTo>
                  <a:lnTo>
                    <a:pt x="14624266" y="5951029"/>
                  </a:lnTo>
                  <a:lnTo>
                    <a:pt x="14618665" y="5941428"/>
                  </a:lnTo>
                  <a:lnTo>
                    <a:pt x="14585620" y="5921464"/>
                  </a:lnTo>
                  <a:lnTo>
                    <a:pt x="14585582" y="5991860"/>
                  </a:lnTo>
                  <a:lnTo>
                    <a:pt x="14585582" y="5994793"/>
                  </a:lnTo>
                  <a:lnTo>
                    <a:pt x="14583093" y="6008941"/>
                  </a:lnTo>
                  <a:lnTo>
                    <a:pt x="14573695" y="6022492"/>
                  </a:lnTo>
                  <a:lnTo>
                    <a:pt x="14554480" y="6032665"/>
                  </a:lnTo>
                  <a:lnTo>
                    <a:pt x="14522552" y="6036678"/>
                  </a:lnTo>
                  <a:lnTo>
                    <a:pt x="14490433" y="6032576"/>
                  </a:lnTo>
                  <a:lnTo>
                    <a:pt x="14471244" y="6022200"/>
                  </a:lnTo>
                  <a:lnTo>
                    <a:pt x="14461947" y="6008497"/>
                  </a:lnTo>
                  <a:lnTo>
                    <a:pt x="14459585" y="5994793"/>
                  </a:lnTo>
                  <a:lnTo>
                    <a:pt x="14459509" y="5991860"/>
                  </a:lnTo>
                  <a:lnTo>
                    <a:pt x="14461820" y="5977979"/>
                  </a:lnTo>
                  <a:lnTo>
                    <a:pt x="14470926" y="5964771"/>
                  </a:lnTo>
                  <a:lnTo>
                    <a:pt x="14490078" y="5954903"/>
                  </a:lnTo>
                  <a:lnTo>
                    <a:pt x="14522552" y="5951029"/>
                  </a:lnTo>
                  <a:lnTo>
                    <a:pt x="14554657" y="5954903"/>
                  </a:lnTo>
                  <a:lnTo>
                    <a:pt x="14573860" y="5964771"/>
                  </a:lnTo>
                  <a:lnTo>
                    <a:pt x="14583156" y="5977979"/>
                  </a:lnTo>
                  <a:lnTo>
                    <a:pt x="14585582" y="5991860"/>
                  </a:lnTo>
                  <a:lnTo>
                    <a:pt x="14585582" y="5921464"/>
                  </a:lnTo>
                  <a:lnTo>
                    <a:pt x="14527149" y="5913336"/>
                  </a:lnTo>
                  <a:lnTo>
                    <a:pt x="14518145" y="5913336"/>
                  </a:lnTo>
                  <a:lnTo>
                    <a:pt x="14459395" y="5921464"/>
                  </a:lnTo>
                  <a:lnTo>
                    <a:pt x="14426298" y="5941428"/>
                  </a:lnTo>
                  <a:lnTo>
                    <a:pt x="14411693" y="5966612"/>
                  </a:lnTo>
                  <a:lnTo>
                    <a:pt x="14408417" y="5990399"/>
                  </a:lnTo>
                  <a:lnTo>
                    <a:pt x="14408417" y="5996686"/>
                  </a:lnTo>
                  <a:lnTo>
                    <a:pt x="14411693" y="6020422"/>
                  </a:lnTo>
                  <a:lnTo>
                    <a:pt x="14426298" y="6045924"/>
                  </a:lnTo>
                  <a:lnTo>
                    <a:pt x="14459395" y="6066269"/>
                  </a:lnTo>
                  <a:lnTo>
                    <a:pt x="14518145" y="6074588"/>
                  </a:lnTo>
                  <a:lnTo>
                    <a:pt x="14527149" y="6074588"/>
                  </a:lnTo>
                  <a:lnTo>
                    <a:pt x="14585709" y="6066269"/>
                  </a:lnTo>
                  <a:lnTo>
                    <a:pt x="14618754" y="6045924"/>
                  </a:lnTo>
                  <a:lnTo>
                    <a:pt x="14624050" y="6036678"/>
                  </a:lnTo>
                  <a:lnTo>
                    <a:pt x="14633385" y="6020422"/>
                  </a:lnTo>
                  <a:lnTo>
                    <a:pt x="14636687" y="5996686"/>
                  </a:lnTo>
                  <a:lnTo>
                    <a:pt x="14636687" y="5990399"/>
                  </a:lnTo>
                  <a:close/>
                </a:path>
                <a:path w="15777210" h="6113780">
                  <a:moveTo>
                    <a:pt x="14667484" y="5820562"/>
                  </a:moveTo>
                  <a:lnTo>
                    <a:pt x="14652257" y="5792076"/>
                  </a:lnTo>
                  <a:lnTo>
                    <a:pt x="14633435" y="5756897"/>
                  </a:lnTo>
                  <a:lnTo>
                    <a:pt x="14602168" y="5698477"/>
                  </a:lnTo>
                  <a:lnTo>
                    <a:pt x="14584134" y="5664759"/>
                  </a:lnTo>
                  <a:lnTo>
                    <a:pt x="14582254" y="5664759"/>
                  </a:lnTo>
                  <a:lnTo>
                    <a:pt x="14582254" y="5756897"/>
                  </a:lnTo>
                  <a:lnTo>
                    <a:pt x="14523199" y="5756897"/>
                  </a:lnTo>
                  <a:lnTo>
                    <a:pt x="14552092" y="5698477"/>
                  </a:lnTo>
                  <a:lnTo>
                    <a:pt x="14582254" y="5756897"/>
                  </a:lnTo>
                  <a:lnTo>
                    <a:pt x="14582254" y="5664759"/>
                  </a:lnTo>
                  <a:lnTo>
                    <a:pt x="14520888" y="5664759"/>
                  </a:lnTo>
                  <a:lnTo>
                    <a:pt x="14442148" y="5820562"/>
                  </a:lnTo>
                  <a:lnTo>
                    <a:pt x="14491780" y="5820562"/>
                  </a:lnTo>
                  <a:lnTo>
                    <a:pt x="14505813" y="5792076"/>
                  </a:lnTo>
                  <a:lnTo>
                    <a:pt x="14600263" y="5792076"/>
                  </a:lnTo>
                  <a:lnTo>
                    <a:pt x="14614919" y="5820562"/>
                  </a:lnTo>
                  <a:lnTo>
                    <a:pt x="14667484" y="5820562"/>
                  </a:lnTo>
                  <a:close/>
                </a:path>
                <a:path w="15777210" h="6113780">
                  <a:moveTo>
                    <a:pt x="14747888" y="0"/>
                  </a:moveTo>
                  <a:lnTo>
                    <a:pt x="14698879" y="0"/>
                  </a:lnTo>
                  <a:lnTo>
                    <a:pt x="14654898" y="75603"/>
                  </a:lnTo>
                  <a:lnTo>
                    <a:pt x="14606524" y="0"/>
                  </a:lnTo>
                  <a:lnTo>
                    <a:pt x="14549984" y="0"/>
                  </a:lnTo>
                  <a:lnTo>
                    <a:pt x="14623491" y="107226"/>
                  </a:lnTo>
                  <a:lnTo>
                    <a:pt x="14626806" y="111988"/>
                  </a:lnTo>
                  <a:lnTo>
                    <a:pt x="14626844" y="116649"/>
                  </a:lnTo>
                  <a:lnTo>
                    <a:pt x="14625790" y="118122"/>
                  </a:lnTo>
                  <a:lnTo>
                    <a:pt x="14593964" y="118122"/>
                  </a:lnTo>
                  <a:lnTo>
                    <a:pt x="14593964" y="155816"/>
                  </a:lnTo>
                  <a:lnTo>
                    <a:pt x="14624533" y="155816"/>
                  </a:lnTo>
                  <a:lnTo>
                    <a:pt x="14643075" y="153860"/>
                  </a:lnTo>
                  <a:lnTo>
                    <a:pt x="14655813" y="147624"/>
                  </a:lnTo>
                  <a:lnTo>
                    <a:pt x="14665846" y="136461"/>
                  </a:lnTo>
                  <a:lnTo>
                    <a:pt x="14676260" y="119799"/>
                  </a:lnTo>
                  <a:lnTo>
                    <a:pt x="14702676" y="75603"/>
                  </a:lnTo>
                  <a:lnTo>
                    <a:pt x="14747888" y="0"/>
                  </a:lnTo>
                  <a:close/>
                </a:path>
                <a:path w="15777210" h="6113780">
                  <a:moveTo>
                    <a:pt x="14853158" y="6024118"/>
                  </a:moveTo>
                  <a:lnTo>
                    <a:pt x="14849539" y="6007366"/>
                  </a:lnTo>
                  <a:lnTo>
                    <a:pt x="14849424" y="6006808"/>
                  </a:lnTo>
                  <a:lnTo>
                    <a:pt x="14840407" y="5995263"/>
                  </a:lnTo>
                  <a:lnTo>
                    <a:pt x="14829397" y="5988367"/>
                  </a:lnTo>
                  <a:lnTo>
                    <a:pt x="14819643" y="5984951"/>
                  </a:lnTo>
                  <a:lnTo>
                    <a:pt x="14826691" y="5982093"/>
                  </a:lnTo>
                  <a:lnTo>
                    <a:pt x="14834832" y="5976531"/>
                  </a:lnTo>
                  <a:lnTo>
                    <a:pt x="14836521" y="5974270"/>
                  </a:lnTo>
                  <a:lnTo>
                    <a:pt x="14841563" y="5967577"/>
                  </a:lnTo>
                  <a:lnTo>
                    <a:pt x="14844319" y="5954801"/>
                  </a:lnTo>
                  <a:lnTo>
                    <a:pt x="14844357" y="5951652"/>
                  </a:lnTo>
                  <a:lnTo>
                    <a:pt x="14843824" y="5948934"/>
                  </a:lnTo>
                  <a:lnTo>
                    <a:pt x="14841728" y="5938317"/>
                  </a:lnTo>
                  <a:lnTo>
                    <a:pt x="14832610" y="5926950"/>
                  </a:lnTo>
                  <a:lnTo>
                    <a:pt x="14815122" y="5919025"/>
                  </a:lnTo>
                  <a:lnTo>
                    <a:pt x="14802473" y="5917679"/>
                  </a:lnTo>
                  <a:lnTo>
                    <a:pt x="14802473" y="6015113"/>
                  </a:lnTo>
                  <a:lnTo>
                    <a:pt x="14802473" y="6028931"/>
                  </a:lnTo>
                  <a:lnTo>
                    <a:pt x="14799336" y="6037935"/>
                  </a:lnTo>
                  <a:lnTo>
                    <a:pt x="14702790" y="6037935"/>
                  </a:lnTo>
                  <a:lnTo>
                    <a:pt x="14702790" y="6007366"/>
                  </a:lnTo>
                  <a:lnTo>
                    <a:pt x="14799336" y="6007366"/>
                  </a:lnTo>
                  <a:lnTo>
                    <a:pt x="14802473" y="6015113"/>
                  </a:lnTo>
                  <a:lnTo>
                    <a:pt x="14802473" y="5917679"/>
                  </a:lnTo>
                  <a:lnTo>
                    <a:pt x="14795983" y="5916981"/>
                  </a:lnTo>
                  <a:lnTo>
                    <a:pt x="14795983" y="5967996"/>
                  </a:lnTo>
                  <a:lnTo>
                    <a:pt x="14792630" y="5974270"/>
                  </a:lnTo>
                  <a:lnTo>
                    <a:pt x="14702790" y="5974270"/>
                  </a:lnTo>
                  <a:lnTo>
                    <a:pt x="14702790" y="5948934"/>
                  </a:lnTo>
                  <a:lnTo>
                    <a:pt x="14792630" y="5948934"/>
                  </a:lnTo>
                  <a:lnTo>
                    <a:pt x="14795869" y="5954585"/>
                  </a:lnTo>
                  <a:lnTo>
                    <a:pt x="14795983" y="5967996"/>
                  </a:lnTo>
                  <a:lnTo>
                    <a:pt x="14795983" y="5916981"/>
                  </a:lnTo>
                  <a:lnTo>
                    <a:pt x="14787398" y="5916053"/>
                  </a:lnTo>
                  <a:lnTo>
                    <a:pt x="14653997" y="5916053"/>
                  </a:lnTo>
                  <a:lnTo>
                    <a:pt x="14653997" y="6071857"/>
                  </a:lnTo>
                  <a:lnTo>
                    <a:pt x="14788655" y="6071857"/>
                  </a:lnTo>
                  <a:lnTo>
                    <a:pt x="14820024" y="6068301"/>
                  </a:lnTo>
                  <a:lnTo>
                    <a:pt x="14839836" y="6058649"/>
                  </a:lnTo>
                  <a:lnTo>
                    <a:pt x="14850174" y="6044387"/>
                  </a:lnTo>
                  <a:lnTo>
                    <a:pt x="14851279" y="6037935"/>
                  </a:lnTo>
                  <a:lnTo>
                    <a:pt x="14853158" y="6027051"/>
                  </a:lnTo>
                  <a:lnTo>
                    <a:pt x="14853158" y="6024118"/>
                  </a:lnTo>
                  <a:close/>
                </a:path>
                <a:path w="15777210" h="6113780">
                  <a:moveTo>
                    <a:pt x="14877555" y="5664759"/>
                  </a:moveTo>
                  <a:lnTo>
                    <a:pt x="14828762" y="5664759"/>
                  </a:lnTo>
                  <a:lnTo>
                    <a:pt x="14828762" y="5721502"/>
                  </a:lnTo>
                  <a:lnTo>
                    <a:pt x="14724050" y="5721502"/>
                  </a:lnTo>
                  <a:lnTo>
                    <a:pt x="14724050" y="5664759"/>
                  </a:lnTo>
                  <a:lnTo>
                    <a:pt x="14675257" y="5664759"/>
                  </a:lnTo>
                  <a:lnTo>
                    <a:pt x="14675257" y="5820562"/>
                  </a:lnTo>
                  <a:lnTo>
                    <a:pt x="14724050" y="5820562"/>
                  </a:lnTo>
                  <a:lnTo>
                    <a:pt x="14724050" y="5759208"/>
                  </a:lnTo>
                  <a:lnTo>
                    <a:pt x="14828762" y="5759208"/>
                  </a:lnTo>
                  <a:lnTo>
                    <a:pt x="14828762" y="5820562"/>
                  </a:lnTo>
                  <a:lnTo>
                    <a:pt x="14877555" y="5820562"/>
                  </a:lnTo>
                  <a:lnTo>
                    <a:pt x="14877555" y="5759208"/>
                  </a:lnTo>
                  <a:lnTo>
                    <a:pt x="14877555" y="5721502"/>
                  </a:lnTo>
                  <a:lnTo>
                    <a:pt x="14877555" y="5664759"/>
                  </a:lnTo>
                  <a:close/>
                </a:path>
                <a:path w="15777210" h="6113780">
                  <a:moveTo>
                    <a:pt x="15064816" y="118122"/>
                  </a:moveTo>
                  <a:lnTo>
                    <a:pt x="15039683" y="118122"/>
                  </a:lnTo>
                  <a:lnTo>
                    <a:pt x="15039683" y="0"/>
                  </a:lnTo>
                  <a:lnTo>
                    <a:pt x="14988794" y="0"/>
                  </a:lnTo>
                  <a:lnTo>
                    <a:pt x="14988794" y="118122"/>
                  </a:lnTo>
                  <a:lnTo>
                    <a:pt x="14923034" y="118122"/>
                  </a:lnTo>
                  <a:lnTo>
                    <a:pt x="14923034" y="0"/>
                  </a:lnTo>
                  <a:lnTo>
                    <a:pt x="14872145" y="0"/>
                  </a:lnTo>
                  <a:lnTo>
                    <a:pt x="14872145" y="118122"/>
                  </a:lnTo>
                  <a:lnTo>
                    <a:pt x="14806397" y="118122"/>
                  </a:lnTo>
                  <a:lnTo>
                    <a:pt x="14806397" y="0"/>
                  </a:lnTo>
                  <a:lnTo>
                    <a:pt x="14755508" y="0"/>
                  </a:lnTo>
                  <a:lnTo>
                    <a:pt x="14755508" y="155816"/>
                  </a:lnTo>
                  <a:lnTo>
                    <a:pt x="15018119" y="155816"/>
                  </a:lnTo>
                  <a:lnTo>
                    <a:pt x="15018119" y="181991"/>
                  </a:lnTo>
                  <a:lnTo>
                    <a:pt x="15064816" y="181991"/>
                  </a:lnTo>
                  <a:lnTo>
                    <a:pt x="15064816" y="118122"/>
                  </a:lnTo>
                  <a:close/>
                </a:path>
                <a:path w="15777210" h="6113780">
                  <a:moveTo>
                    <a:pt x="15079447" y="6009043"/>
                  </a:moveTo>
                  <a:lnTo>
                    <a:pt x="15027720" y="6009043"/>
                  </a:lnTo>
                  <a:lnTo>
                    <a:pt x="15025421" y="6014859"/>
                  </a:lnTo>
                  <a:lnTo>
                    <a:pt x="15017801" y="6024194"/>
                  </a:lnTo>
                  <a:lnTo>
                    <a:pt x="15000948" y="6032868"/>
                  </a:lnTo>
                  <a:lnTo>
                    <a:pt x="14970963" y="6036678"/>
                  </a:lnTo>
                  <a:lnTo>
                    <a:pt x="14942757" y="6032601"/>
                  </a:lnTo>
                  <a:lnTo>
                    <a:pt x="14925028" y="6022225"/>
                  </a:lnTo>
                  <a:lnTo>
                    <a:pt x="14915807" y="6008408"/>
                  </a:lnTo>
                  <a:lnTo>
                    <a:pt x="14913166" y="5993955"/>
                  </a:lnTo>
                  <a:lnTo>
                    <a:pt x="14913166" y="5991441"/>
                  </a:lnTo>
                  <a:lnTo>
                    <a:pt x="14915566" y="5976912"/>
                  </a:lnTo>
                  <a:lnTo>
                    <a:pt x="14924342" y="5963932"/>
                  </a:lnTo>
                  <a:lnTo>
                    <a:pt x="14941880" y="5954611"/>
                  </a:lnTo>
                  <a:lnTo>
                    <a:pt x="14970544" y="5951029"/>
                  </a:lnTo>
                  <a:lnTo>
                    <a:pt x="15000123" y="5954496"/>
                  </a:lnTo>
                  <a:lnTo>
                    <a:pt x="15017090" y="5962447"/>
                  </a:lnTo>
                  <a:lnTo>
                    <a:pt x="15025027" y="5971171"/>
                  </a:lnTo>
                  <a:lnTo>
                    <a:pt x="15027504" y="5977001"/>
                  </a:lnTo>
                  <a:lnTo>
                    <a:pt x="15079231" y="5977001"/>
                  </a:lnTo>
                  <a:lnTo>
                    <a:pt x="15060930" y="5937186"/>
                  </a:lnTo>
                  <a:lnTo>
                    <a:pt x="14974939" y="5913336"/>
                  </a:lnTo>
                  <a:lnTo>
                    <a:pt x="14966353" y="5913336"/>
                  </a:lnTo>
                  <a:lnTo>
                    <a:pt x="14911185" y="5921400"/>
                  </a:lnTo>
                  <a:lnTo>
                    <a:pt x="14879663" y="5941263"/>
                  </a:lnTo>
                  <a:lnTo>
                    <a:pt x="14865401" y="5966434"/>
                  </a:lnTo>
                  <a:lnTo>
                    <a:pt x="14862061" y="5990399"/>
                  </a:lnTo>
                  <a:lnTo>
                    <a:pt x="14862061" y="5996470"/>
                  </a:lnTo>
                  <a:lnTo>
                    <a:pt x="14865668" y="6020346"/>
                  </a:lnTo>
                  <a:lnTo>
                    <a:pt x="14880362" y="6045898"/>
                  </a:lnTo>
                  <a:lnTo>
                    <a:pt x="14911985" y="6066269"/>
                  </a:lnTo>
                  <a:lnTo>
                    <a:pt x="14966353" y="6074588"/>
                  </a:lnTo>
                  <a:lnTo>
                    <a:pt x="14974939" y="6074588"/>
                  </a:lnTo>
                  <a:lnTo>
                    <a:pt x="15028825" y="6067476"/>
                  </a:lnTo>
                  <a:lnTo>
                    <a:pt x="15070455" y="6036678"/>
                  </a:lnTo>
                  <a:lnTo>
                    <a:pt x="15079447" y="6011342"/>
                  </a:lnTo>
                  <a:lnTo>
                    <a:pt x="15079447" y="6009043"/>
                  </a:lnTo>
                  <a:close/>
                </a:path>
                <a:path w="15777210" h="6113780">
                  <a:moveTo>
                    <a:pt x="15096020" y="5820562"/>
                  </a:moveTo>
                  <a:lnTo>
                    <a:pt x="15014512" y="5747055"/>
                  </a:lnTo>
                  <a:lnTo>
                    <a:pt x="15002193" y="5735955"/>
                  </a:lnTo>
                  <a:lnTo>
                    <a:pt x="15010105" y="5729668"/>
                  </a:lnTo>
                  <a:lnTo>
                    <a:pt x="15091829" y="5664759"/>
                  </a:lnTo>
                  <a:lnTo>
                    <a:pt x="15029841" y="5664759"/>
                  </a:lnTo>
                  <a:lnTo>
                    <a:pt x="14950059" y="5729668"/>
                  </a:lnTo>
                  <a:lnTo>
                    <a:pt x="14950059" y="5664759"/>
                  </a:lnTo>
                  <a:lnTo>
                    <a:pt x="14901253" y="5664759"/>
                  </a:lnTo>
                  <a:lnTo>
                    <a:pt x="14901253" y="5820562"/>
                  </a:lnTo>
                  <a:lnTo>
                    <a:pt x="14950059" y="5820562"/>
                  </a:lnTo>
                  <a:lnTo>
                    <a:pt x="14950059" y="5747055"/>
                  </a:lnTo>
                  <a:lnTo>
                    <a:pt x="15032355" y="5820562"/>
                  </a:lnTo>
                  <a:lnTo>
                    <a:pt x="15096020" y="5820562"/>
                  </a:lnTo>
                  <a:close/>
                </a:path>
                <a:path w="15777210" h="6113780">
                  <a:moveTo>
                    <a:pt x="15245156" y="119583"/>
                  </a:moveTo>
                  <a:lnTo>
                    <a:pt x="15127046" y="119583"/>
                  </a:lnTo>
                  <a:lnTo>
                    <a:pt x="15127046" y="94030"/>
                  </a:lnTo>
                  <a:lnTo>
                    <a:pt x="15240343" y="94030"/>
                  </a:lnTo>
                  <a:lnTo>
                    <a:pt x="15240343" y="58432"/>
                  </a:lnTo>
                  <a:lnTo>
                    <a:pt x="15127046" y="58432"/>
                  </a:lnTo>
                  <a:lnTo>
                    <a:pt x="15127046" y="35394"/>
                  </a:lnTo>
                  <a:lnTo>
                    <a:pt x="15243061" y="35394"/>
                  </a:lnTo>
                  <a:lnTo>
                    <a:pt x="15243061" y="0"/>
                  </a:lnTo>
                  <a:lnTo>
                    <a:pt x="15078875" y="0"/>
                  </a:lnTo>
                  <a:lnTo>
                    <a:pt x="15078875" y="155816"/>
                  </a:lnTo>
                  <a:lnTo>
                    <a:pt x="15245156" y="155816"/>
                  </a:lnTo>
                  <a:lnTo>
                    <a:pt x="15245156" y="119583"/>
                  </a:lnTo>
                  <a:close/>
                </a:path>
                <a:path w="15777210" h="6113780">
                  <a:moveTo>
                    <a:pt x="15305837" y="5664759"/>
                  </a:moveTo>
                  <a:lnTo>
                    <a:pt x="15257044" y="5664759"/>
                  </a:lnTo>
                  <a:lnTo>
                    <a:pt x="15152535" y="5767997"/>
                  </a:lnTo>
                  <a:lnTo>
                    <a:pt x="15152535" y="5664759"/>
                  </a:lnTo>
                  <a:lnTo>
                    <a:pt x="15103742" y="5664759"/>
                  </a:lnTo>
                  <a:lnTo>
                    <a:pt x="15103742" y="5820562"/>
                  </a:lnTo>
                  <a:lnTo>
                    <a:pt x="15152535" y="5820562"/>
                  </a:lnTo>
                  <a:lnTo>
                    <a:pt x="15205964" y="5767997"/>
                  </a:lnTo>
                  <a:lnTo>
                    <a:pt x="15257044" y="5717743"/>
                  </a:lnTo>
                  <a:lnTo>
                    <a:pt x="15257044" y="5820562"/>
                  </a:lnTo>
                  <a:lnTo>
                    <a:pt x="15305837" y="5820562"/>
                  </a:lnTo>
                  <a:lnTo>
                    <a:pt x="15305837" y="5717743"/>
                  </a:lnTo>
                  <a:lnTo>
                    <a:pt x="15305837" y="5664759"/>
                  </a:lnTo>
                  <a:close/>
                </a:path>
                <a:path w="15777210" h="6113780">
                  <a:moveTo>
                    <a:pt x="15375560" y="5990399"/>
                  </a:moveTo>
                  <a:lnTo>
                    <a:pt x="15363432" y="5951029"/>
                  </a:lnTo>
                  <a:lnTo>
                    <a:pt x="15327414" y="5921464"/>
                  </a:lnTo>
                  <a:lnTo>
                    <a:pt x="15324455" y="5921019"/>
                  </a:lnTo>
                  <a:lnTo>
                    <a:pt x="15324455" y="5994793"/>
                  </a:lnTo>
                  <a:lnTo>
                    <a:pt x="15322042" y="6008941"/>
                  </a:lnTo>
                  <a:lnTo>
                    <a:pt x="15313470" y="6022492"/>
                  </a:lnTo>
                  <a:lnTo>
                    <a:pt x="15296718" y="6032665"/>
                  </a:lnTo>
                  <a:lnTo>
                    <a:pt x="15269807" y="6036678"/>
                  </a:lnTo>
                  <a:lnTo>
                    <a:pt x="15242883" y="6032576"/>
                  </a:lnTo>
                  <a:lnTo>
                    <a:pt x="15226145" y="6022200"/>
                  </a:lnTo>
                  <a:lnTo>
                    <a:pt x="15218817" y="6010503"/>
                  </a:lnTo>
                  <a:lnTo>
                    <a:pt x="15217559" y="6008497"/>
                  </a:lnTo>
                  <a:lnTo>
                    <a:pt x="15215223" y="5994793"/>
                  </a:lnTo>
                  <a:lnTo>
                    <a:pt x="15215184" y="5991657"/>
                  </a:lnTo>
                  <a:lnTo>
                    <a:pt x="15217470" y="5977979"/>
                  </a:lnTo>
                  <a:lnTo>
                    <a:pt x="15220772" y="5972810"/>
                  </a:lnTo>
                  <a:lnTo>
                    <a:pt x="15225903" y="5964771"/>
                  </a:lnTo>
                  <a:lnTo>
                    <a:pt x="15242616" y="5954903"/>
                  </a:lnTo>
                  <a:lnTo>
                    <a:pt x="15269807" y="5951029"/>
                  </a:lnTo>
                  <a:lnTo>
                    <a:pt x="15296718" y="5954903"/>
                  </a:lnTo>
                  <a:lnTo>
                    <a:pt x="15313470" y="5964771"/>
                  </a:lnTo>
                  <a:lnTo>
                    <a:pt x="15322042" y="5977979"/>
                  </a:lnTo>
                  <a:lnTo>
                    <a:pt x="15324430" y="5991657"/>
                  </a:lnTo>
                  <a:lnTo>
                    <a:pt x="15324455" y="5994793"/>
                  </a:lnTo>
                  <a:lnTo>
                    <a:pt x="15324455" y="5921019"/>
                  </a:lnTo>
                  <a:lnTo>
                    <a:pt x="15274405" y="5913336"/>
                  </a:lnTo>
                  <a:lnTo>
                    <a:pt x="15265400" y="5913336"/>
                  </a:lnTo>
                  <a:lnTo>
                    <a:pt x="15220150" y="5918822"/>
                  </a:lnTo>
                  <a:lnTo>
                    <a:pt x="15190585" y="5932944"/>
                  </a:lnTo>
                  <a:lnTo>
                    <a:pt x="15173528" y="5952121"/>
                  </a:lnTo>
                  <a:lnTo>
                    <a:pt x="15165718" y="5972810"/>
                  </a:lnTo>
                  <a:lnTo>
                    <a:pt x="15144357" y="5972810"/>
                  </a:lnTo>
                  <a:lnTo>
                    <a:pt x="15144357" y="5916053"/>
                  </a:lnTo>
                  <a:lnTo>
                    <a:pt x="15095563" y="5916053"/>
                  </a:lnTo>
                  <a:lnTo>
                    <a:pt x="15095563" y="6071857"/>
                  </a:lnTo>
                  <a:lnTo>
                    <a:pt x="15144357" y="6071857"/>
                  </a:lnTo>
                  <a:lnTo>
                    <a:pt x="15144357" y="6010503"/>
                  </a:lnTo>
                  <a:lnTo>
                    <a:pt x="15165096" y="6010503"/>
                  </a:lnTo>
                  <a:lnTo>
                    <a:pt x="15171992" y="6032271"/>
                  </a:lnTo>
                  <a:lnTo>
                    <a:pt x="15188553" y="6052985"/>
                  </a:lnTo>
                  <a:lnTo>
                    <a:pt x="15218461" y="6068492"/>
                  </a:lnTo>
                  <a:lnTo>
                    <a:pt x="15265400" y="6074588"/>
                  </a:lnTo>
                  <a:lnTo>
                    <a:pt x="15274405" y="6074588"/>
                  </a:lnTo>
                  <a:lnTo>
                    <a:pt x="15327592" y="6066269"/>
                  </a:lnTo>
                  <a:lnTo>
                    <a:pt x="15363279" y="6036678"/>
                  </a:lnTo>
                  <a:lnTo>
                    <a:pt x="15375560" y="5996686"/>
                  </a:lnTo>
                  <a:lnTo>
                    <a:pt x="15375560" y="5990399"/>
                  </a:lnTo>
                  <a:close/>
                </a:path>
                <a:path w="15777210" h="6113780">
                  <a:moveTo>
                    <a:pt x="15431478" y="119583"/>
                  </a:moveTo>
                  <a:lnTo>
                    <a:pt x="15313368" y="119583"/>
                  </a:lnTo>
                  <a:lnTo>
                    <a:pt x="15313368" y="94030"/>
                  </a:lnTo>
                  <a:lnTo>
                    <a:pt x="15426665" y="94030"/>
                  </a:lnTo>
                  <a:lnTo>
                    <a:pt x="15426665" y="58432"/>
                  </a:lnTo>
                  <a:lnTo>
                    <a:pt x="15313368" y="58432"/>
                  </a:lnTo>
                  <a:lnTo>
                    <a:pt x="15313368" y="35394"/>
                  </a:lnTo>
                  <a:lnTo>
                    <a:pt x="15429395" y="35394"/>
                  </a:lnTo>
                  <a:lnTo>
                    <a:pt x="15429395" y="0"/>
                  </a:lnTo>
                  <a:lnTo>
                    <a:pt x="15265210" y="0"/>
                  </a:lnTo>
                  <a:lnTo>
                    <a:pt x="15265210" y="155816"/>
                  </a:lnTo>
                  <a:lnTo>
                    <a:pt x="15431478" y="155816"/>
                  </a:lnTo>
                  <a:lnTo>
                    <a:pt x="15431478" y="119583"/>
                  </a:lnTo>
                  <a:close/>
                </a:path>
                <a:path w="15777210" h="6113780">
                  <a:moveTo>
                    <a:pt x="15531846" y="5664759"/>
                  </a:moveTo>
                  <a:lnTo>
                    <a:pt x="15483053" y="5664759"/>
                  </a:lnTo>
                  <a:lnTo>
                    <a:pt x="15483053" y="5721502"/>
                  </a:lnTo>
                  <a:lnTo>
                    <a:pt x="15378341" y="5721502"/>
                  </a:lnTo>
                  <a:lnTo>
                    <a:pt x="15378341" y="5664759"/>
                  </a:lnTo>
                  <a:lnTo>
                    <a:pt x="15329548" y="5664759"/>
                  </a:lnTo>
                  <a:lnTo>
                    <a:pt x="15329548" y="5820562"/>
                  </a:lnTo>
                  <a:lnTo>
                    <a:pt x="15378341" y="5820562"/>
                  </a:lnTo>
                  <a:lnTo>
                    <a:pt x="15378341" y="5759208"/>
                  </a:lnTo>
                  <a:lnTo>
                    <a:pt x="15483053" y="5759208"/>
                  </a:lnTo>
                  <a:lnTo>
                    <a:pt x="15483053" y="5820562"/>
                  </a:lnTo>
                  <a:lnTo>
                    <a:pt x="15531846" y="5820562"/>
                  </a:lnTo>
                  <a:lnTo>
                    <a:pt x="15531846" y="5759208"/>
                  </a:lnTo>
                  <a:lnTo>
                    <a:pt x="15531846" y="5721502"/>
                  </a:lnTo>
                  <a:lnTo>
                    <a:pt x="15531846" y="5664759"/>
                  </a:lnTo>
                  <a:close/>
                </a:path>
                <a:path w="15777210" h="6113780">
                  <a:moveTo>
                    <a:pt x="15596705" y="6034163"/>
                  </a:moveTo>
                  <a:lnTo>
                    <a:pt x="15571572" y="6034163"/>
                  </a:lnTo>
                  <a:lnTo>
                    <a:pt x="15571572" y="5953747"/>
                  </a:lnTo>
                  <a:lnTo>
                    <a:pt x="15571572" y="5916053"/>
                  </a:lnTo>
                  <a:lnTo>
                    <a:pt x="15522778" y="5916053"/>
                  </a:lnTo>
                  <a:lnTo>
                    <a:pt x="15522778" y="5953747"/>
                  </a:lnTo>
                  <a:lnTo>
                    <a:pt x="15522778" y="6034163"/>
                  </a:lnTo>
                  <a:lnTo>
                    <a:pt x="15438171" y="6034163"/>
                  </a:lnTo>
                  <a:lnTo>
                    <a:pt x="15442273" y="6019724"/>
                  </a:lnTo>
                  <a:lnTo>
                    <a:pt x="15444775" y="6000242"/>
                  </a:lnTo>
                  <a:lnTo>
                    <a:pt x="15445994" y="5977979"/>
                  </a:lnTo>
                  <a:lnTo>
                    <a:pt x="15446337" y="5953747"/>
                  </a:lnTo>
                  <a:lnTo>
                    <a:pt x="15522778" y="5953747"/>
                  </a:lnTo>
                  <a:lnTo>
                    <a:pt x="15522778" y="5916053"/>
                  </a:lnTo>
                  <a:lnTo>
                    <a:pt x="15403208" y="5916053"/>
                  </a:lnTo>
                  <a:lnTo>
                    <a:pt x="15402890" y="5960605"/>
                  </a:lnTo>
                  <a:lnTo>
                    <a:pt x="15401608" y="5994273"/>
                  </a:lnTo>
                  <a:lnTo>
                    <a:pt x="15398877" y="6018365"/>
                  </a:lnTo>
                  <a:lnTo>
                    <a:pt x="15394191" y="6034163"/>
                  </a:lnTo>
                  <a:lnTo>
                    <a:pt x="15374303" y="6034163"/>
                  </a:lnTo>
                  <a:lnTo>
                    <a:pt x="15374303" y="6098044"/>
                  </a:lnTo>
                  <a:lnTo>
                    <a:pt x="15421001" y="6098044"/>
                  </a:lnTo>
                  <a:lnTo>
                    <a:pt x="15421001" y="6071857"/>
                  </a:lnTo>
                  <a:lnTo>
                    <a:pt x="15550007" y="6071857"/>
                  </a:lnTo>
                  <a:lnTo>
                    <a:pt x="15550007" y="6098044"/>
                  </a:lnTo>
                  <a:lnTo>
                    <a:pt x="15596705" y="6098044"/>
                  </a:lnTo>
                  <a:lnTo>
                    <a:pt x="15596705" y="6071857"/>
                  </a:lnTo>
                  <a:lnTo>
                    <a:pt x="15596705" y="6034163"/>
                  </a:lnTo>
                  <a:close/>
                </a:path>
                <a:path w="15777210" h="6113780">
                  <a:moveTo>
                    <a:pt x="15711983" y="5664759"/>
                  </a:moveTo>
                  <a:lnTo>
                    <a:pt x="15555557" y="5664759"/>
                  </a:lnTo>
                  <a:lnTo>
                    <a:pt x="15555557" y="5820562"/>
                  </a:lnTo>
                  <a:lnTo>
                    <a:pt x="15604351" y="5820562"/>
                  </a:lnTo>
                  <a:lnTo>
                    <a:pt x="15604351" y="5702452"/>
                  </a:lnTo>
                  <a:lnTo>
                    <a:pt x="15711983" y="5702452"/>
                  </a:lnTo>
                  <a:lnTo>
                    <a:pt x="15711983" y="5664759"/>
                  </a:lnTo>
                  <a:close/>
                </a:path>
                <a:path w="15777210" h="6113780">
                  <a:moveTo>
                    <a:pt x="15777210" y="5916053"/>
                  </a:moveTo>
                  <a:lnTo>
                    <a:pt x="15728214" y="5916053"/>
                  </a:lnTo>
                  <a:lnTo>
                    <a:pt x="15684234" y="5991657"/>
                  </a:lnTo>
                  <a:lnTo>
                    <a:pt x="15635859" y="5916053"/>
                  </a:lnTo>
                  <a:lnTo>
                    <a:pt x="15579306" y="5916053"/>
                  </a:lnTo>
                  <a:lnTo>
                    <a:pt x="15652814" y="6023280"/>
                  </a:lnTo>
                  <a:lnTo>
                    <a:pt x="15656167" y="6028093"/>
                  </a:lnTo>
                  <a:lnTo>
                    <a:pt x="15656167" y="6032703"/>
                  </a:lnTo>
                  <a:lnTo>
                    <a:pt x="15655125" y="6034163"/>
                  </a:lnTo>
                  <a:lnTo>
                    <a:pt x="15623286" y="6034163"/>
                  </a:lnTo>
                  <a:lnTo>
                    <a:pt x="15623286" y="6071857"/>
                  </a:lnTo>
                  <a:lnTo>
                    <a:pt x="15653868" y="6071857"/>
                  </a:lnTo>
                  <a:lnTo>
                    <a:pt x="15672397" y="6069914"/>
                  </a:lnTo>
                  <a:lnTo>
                    <a:pt x="15685148" y="6063666"/>
                  </a:lnTo>
                  <a:lnTo>
                    <a:pt x="15695181" y="6052515"/>
                  </a:lnTo>
                  <a:lnTo>
                    <a:pt x="15705595" y="6035840"/>
                  </a:lnTo>
                  <a:lnTo>
                    <a:pt x="15732011" y="5991657"/>
                  </a:lnTo>
                  <a:lnTo>
                    <a:pt x="15777210" y="59160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884444" y="2827140"/>
              <a:ext cx="4429760" cy="492759"/>
            </a:xfrm>
            <a:custGeom>
              <a:avLst/>
              <a:gdLst/>
              <a:ahLst/>
              <a:cxnLst/>
              <a:rect l="l" t="t" r="r" b="b"/>
              <a:pathLst>
                <a:path w="4429759" h="492760">
                  <a:moveTo>
                    <a:pt x="4429188" y="0"/>
                  </a:moveTo>
                  <a:lnTo>
                    <a:pt x="4418723" y="0"/>
                  </a:lnTo>
                  <a:lnTo>
                    <a:pt x="10477" y="0"/>
                  </a:lnTo>
                  <a:lnTo>
                    <a:pt x="0" y="0"/>
                  </a:lnTo>
                  <a:lnTo>
                    <a:pt x="0" y="492137"/>
                  </a:lnTo>
                  <a:lnTo>
                    <a:pt x="10477" y="492137"/>
                  </a:lnTo>
                  <a:lnTo>
                    <a:pt x="10477" y="10477"/>
                  </a:lnTo>
                  <a:lnTo>
                    <a:pt x="4418723" y="10477"/>
                  </a:lnTo>
                  <a:lnTo>
                    <a:pt x="4418723" y="492137"/>
                  </a:lnTo>
                  <a:lnTo>
                    <a:pt x="4429188" y="492137"/>
                  </a:lnTo>
                  <a:lnTo>
                    <a:pt x="44291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193306" y="2335015"/>
              <a:ext cx="421640" cy="440055"/>
            </a:xfrm>
            <a:custGeom>
              <a:avLst/>
              <a:gdLst/>
              <a:ahLst/>
              <a:cxnLst/>
              <a:rect l="l" t="t" r="r" b="b"/>
              <a:pathLst>
                <a:path w="421640" h="440055">
                  <a:moveTo>
                    <a:pt x="113855" y="243370"/>
                  </a:moveTo>
                  <a:lnTo>
                    <a:pt x="97243" y="229082"/>
                  </a:lnTo>
                  <a:lnTo>
                    <a:pt x="95377" y="229450"/>
                  </a:lnTo>
                  <a:lnTo>
                    <a:pt x="84709" y="241465"/>
                  </a:lnTo>
                  <a:lnTo>
                    <a:pt x="84709" y="243344"/>
                  </a:lnTo>
                  <a:lnTo>
                    <a:pt x="84709" y="246164"/>
                  </a:lnTo>
                  <a:lnTo>
                    <a:pt x="99148" y="257898"/>
                  </a:lnTo>
                  <a:lnTo>
                    <a:pt x="104749" y="256794"/>
                  </a:lnTo>
                  <a:lnTo>
                    <a:pt x="107315" y="255435"/>
                  </a:lnTo>
                  <a:lnTo>
                    <a:pt x="111366" y="251447"/>
                  </a:lnTo>
                  <a:lnTo>
                    <a:pt x="112737" y="248907"/>
                  </a:lnTo>
                  <a:lnTo>
                    <a:pt x="113855" y="243370"/>
                  </a:lnTo>
                  <a:close/>
                </a:path>
                <a:path w="421640" h="440055">
                  <a:moveTo>
                    <a:pt x="165684" y="309067"/>
                  </a:moveTo>
                  <a:lnTo>
                    <a:pt x="125577" y="309067"/>
                  </a:lnTo>
                  <a:lnTo>
                    <a:pt x="125577" y="334530"/>
                  </a:lnTo>
                  <a:lnTo>
                    <a:pt x="165684" y="334530"/>
                  </a:lnTo>
                  <a:lnTo>
                    <a:pt x="165684" y="309067"/>
                  </a:lnTo>
                  <a:close/>
                </a:path>
                <a:path w="421640" h="440055">
                  <a:moveTo>
                    <a:pt x="255828" y="114198"/>
                  </a:moveTo>
                  <a:lnTo>
                    <a:pt x="239204" y="97739"/>
                  </a:lnTo>
                  <a:lnTo>
                    <a:pt x="231444" y="101714"/>
                  </a:lnTo>
                  <a:lnTo>
                    <a:pt x="227418" y="109397"/>
                  </a:lnTo>
                  <a:lnTo>
                    <a:pt x="228968" y="118948"/>
                  </a:lnTo>
                  <a:lnTo>
                    <a:pt x="230149" y="121259"/>
                  </a:lnTo>
                  <a:lnTo>
                    <a:pt x="232054" y="123139"/>
                  </a:lnTo>
                  <a:lnTo>
                    <a:pt x="234378" y="124294"/>
                  </a:lnTo>
                  <a:lnTo>
                    <a:pt x="244043" y="125857"/>
                  </a:lnTo>
                  <a:lnTo>
                    <a:pt x="251802" y="121881"/>
                  </a:lnTo>
                  <a:lnTo>
                    <a:pt x="255828" y="114198"/>
                  </a:lnTo>
                  <a:close/>
                </a:path>
                <a:path w="421640" h="440055">
                  <a:moveTo>
                    <a:pt x="281724" y="298526"/>
                  </a:moveTo>
                  <a:lnTo>
                    <a:pt x="229806" y="298526"/>
                  </a:lnTo>
                  <a:lnTo>
                    <a:pt x="229781" y="346075"/>
                  </a:lnTo>
                  <a:lnTo>
                    <a:pt x="228434" y="349275"/>
                  </a:lnTo>
                  <a:lnTo>
                    <a:pt x="223634" y="353987"/>
                  </a:lnTo>
                  <a:lnTo>
                    <a:pt x="220383" y="355307"/>
                  </a:lnTo>
                  <a:lnTo>
                    <a:pt x="63004" y="355307"/>
                  </a:lnTo>
                  <a:lnTo>
                    <a:pt x="51892" y="344335"/>
                  </a:lnTo>
                  <a:lnTo>
                    <a:pt x="51892" y="208876"/>
                  </a:lnTo>
                  <a:lnTo>
                    <a:pt x="62992" y="197916"/>
                  </a:lnTo>
                  <a:lnTo>
                    <a:pt x="96850" y="197916"/>
                  </a:lnTo>
                  <a:lnTo>
                    <a:pt x="96850" y="146608"/>
                  </a:lnTo>
                  <a:lnTo>
                    <a:pt x="37414" y="146608"/>
                  </a:lnTo>
                  <a:lnTo>
                    <a:pt x="30086" y="147332"/>
                  </a:lnTo>
                  <a:lnTo>
                    <a:pt x="736" y="176339"/>
                  </a:lnTo>
                  <a:lnTo>
                    <a:pt x="0" y="183591"/>
                  </a:lnTo>
                  <a:lnTo>
                    <a:pt x="0" y="377926"/>
                  </a:lnTo>
                  <a:lnTo>
                    <a:pt x="2819" y="385978"/>
                  </a:lnTo>
                  <a:lnTo>
                    <a:pt x="13169" y="399008"/>
                  </a:lnTo>
                  <a:lnTo>
                    <a:pt x="20408" y="403618"/>
                  </a:lnTo>
                  <a:lnTo>
                    <a:pt x="28562" y="405587"/>
                  </a:lnTo>
                  <a:lnTo>
                    <a:pt x="21475" y="420839"/>
                  </a:lnTo>
                  <a:lnTo>
                    <a:pt x="11950" y="431457"/>
                  </a:lnTo>
                  <a:lnTo>
                    <a:pt x="3594" y="437654"/>
                  </a:lnTo>
                  <a:lnTo>
                    <a:pt x="0" y="439661"/>
                  </a:lnTo>
                  <a:lnTo>
                    <a:pt x="13131" y="439674"/>
                  </a:lnTo>
                  <a:lnTo>
                    <a:pt x="43218" y="436930"/>
                  </a:lnTo>
                  <a:lnTo>
                    <a:pt x="76327" y="427304"/>
                  </a:lnTo>
                  <a:lnTo>
                    <a:pt x="98526" y="406641"/>
                  </a:lnTo>
                  <a:lnTo>
                    <a:pt x="244297" y="406641"/>
                  </a:lnTo>
                  <a:lnTo>
                    <a:pt x="278866" y="383794"/>
                  </a:lnTo>
                  <a:lnTo>
                    <a:pt x="281724" y="369633"/>
                  </a:lnTo>
                  <a:lnTo>
                    <a:pt x="281724" y="298526"/>
                  </a:lnTo>
                  <a:close/>
                </a:path>
                <a:path w="421640" h="440055">
                  <a:moveTo>
                    <a:pt x="313994" y="114198"/>
                  </a:moveTo>
                  <a:lnTo>
                    <a:pt x="297370" y="97739"/>
                  </a:lnTo>
                  <a:lnTo>
                    <a:pt x="289598" y="101714"/>
                  </a:lnTo>
                  <a:lnTo>
                    <a:pt x="285584" y="109397"/>
                  </a:lnTo>
                  <a:lnTo>
                    <a:pt x="287159" y="118948"/>
                  </a:lnTo>
                  <a:lnTo>
                    <a:pt x="288328" y="121259"/>
                  </a:lnTo>
                  <a:lnTo>
                    <a:pt x="290220" y="123139"/>
                  </a:lnTo>
                  <a:lnTo>
                    <a:pt x="292544" y="124294"/>
                  </a:lnTo>
                  <a:lnTo>
                    <a:pt x="302221" y="125857"/>
                  </a:lnTo>
                  <a:lnTo>
                    <a:pt x="309981" y="121881"/>
                  </a:lnTo>
                  <a:lnTo>
                    <a:pt x="313994" y="114198"/>
                  </a:lnTo>
                  <a:close/>
                </a:path>
                <a:path w="421640" h="440055">
                  <a:moveTo>
                    <a:pt x="354114" y="143408"/>
                  </a:moveTo>
                  <a:lnTo>
                    <a:pt x="332105" y="143408"/>
                  </a:lnTo>
                  <a:lnTo>
                    <a:pt x="322757" y="148882"/>
                  </a:lnTo>
                  <a:lnTo>
                    <a:pt x="310083" y="153530"/>
                  </a:lnTo>
                  <a:lnTo>
                    <a:pt x="294436" y="156768"/>
                  </a:lnTo>
                  <a:lnTo>
                    <a:pt x="276199" y="157975"/>
                  </a:lnTo>
                  <a:lnTo>
                    <a:pt x="257962" y="156768"/>
                  </a:lnTo>
                  <a:lnTo>
                    <a:pt x="242328" y="153530"/>
                  </a:lnTo>
                  <a:lnTo>
                    <a:pt x="229654" y="148882"/>
                  </a:lnTo>
                  <a:lnTo>
                    <a:pt x="220294" y="143408"/>
                  </a:lnTo>
                  <a:lnTo>
                    <a:pt x="198259" y="143408"/>
                  </a:lnTo>
                  <a:lnTo>
                    <a:pt x="207200" y="157048"/>
                  </a:lnTo>
                  <a:lnTo>
                    <a:pt x="224447" y="168021"/>
                  </a:lnTo>
                  <a:lnTo>
                    <a:pt x="248069" y="175323"/>
                  </a:lnTo>
                  <a:lnTo>
                    <a:pt x="276199" y="177977"/>
                  </a:lnTo>
                  <a:lnTo>
                    <a:pt x="304317" y="175323"/>
                  </a:lnTo>
                  <a:lnTo>
                    <a:pt x="327939" y="168021"/>
                  </a:lnTo>
                  <a:lnTo>
                    <a:pt x="345173" y="157048"/>
                  </a:lnTo>
                  <a:lnTo>
                    <a:pt x="354114" y="143408"/>
                  </a:lnTo>
                  <a:close/>
                </a:path>
                <a:path w="421640" h="440055">
                  <a:moveTo>
                    <a:pt x="421271" y="37007"/>
                  </a:moveTo>
                  <a:lnTo>
                    <a:pt x="398170" y="2819"/>
                  </a:lnTo>
                  <a:lnTo>
                    <a:pt x="383857" y="0"/>
                  </a:lnTo>
                  <a:lnTo>
                    <a:pt x="369392" y="0"/>
                  </a:lnTo>
                  <a:lnTo>
                    <a:pt x="369392" y="62268"/>
                  </a:lnTo>
                  <a:lnTo>
                    <a:pt x="369392" y="212775"/>
                  </a:lnTo>
                  <a:lnTo>
                    <a:pt x="358305" y="223748"/>
                  </a:lnTo>
                  <a:lnTo>
                    <a:pt x="181444" y="223748"/>
                  </a:lnTo>
                  <a:lnTo>
                    <a:pt x="178193" y="222415"/>
                  </a:lnTo>
                  <a:lnTo>
                    <a:pt x="173405" y="217678"/>
                  </a:lnTo>
                  <a:lnTo>
                    <a:pt x="172059" y="214464"/>
                  </a:lnTo>
                  <a:lnTo>
                    <a:pt x="172072" y="62268"/>
                  </a:lnTo>
                  <a:lnTo>
                    <a:pt x="183146" y="51308"/>
                  </a:lnTo>
                  <a:lnTo>
                    <a:pt x="358305" y="51308"/>
                  </a:lnTo>
                  <a:lnTo>
                    <a:pt x="369392" y="62268"/>
                  </a:lnTo>
                  <a:lnTo>
                    <a:pt x="369392" y="0"/>
                  </a:lnTo>
                  <a:lnTo>
                    <a:pt x="157556" y="0"/>
                  </a:lnTo>
                  <a:lnTo>
                    <a:pt x="150215" y="711"/>
                  </a:lnTo>
                  <a:lnTo>
                    <a:pt x="120865" y="29756"/>
                  </a:lnTo>
                  <a:lnTo>
                    <a:pt x="120142" y="37007"/>
                  </a:lnTo>
                  <a:lnTo>
                    <a:pt x="120142" y="238074"/>
                  </a:lnTo>
                  <a:lnTo>
                    <a:pt x="143243" y="272262"/>
                  </a:lnTo>
                  <a:lnTo>
                    <a:pt x="157556" y="275082"/>
                  </a:lnTo>
                  <a:lnTo>
                    <a:pt x="322770" y="275082"/>
                  </a:lnTo>
                  <a:lnTo>
                    <a:pt x="344957" y="295744"/>
                  </a:lnTo>
                  <a:lnTo>
                    <a:pt x="378066" y="305371"/>
                  </a:lnTo>
                  <a:lnTo>
                    <a:pt x="408139" y="308114"/>
                  </a:lnTo>
                  <a:lnTo>
                    <a:pt x="421271" y="308102"/>
                  </a:lnTo>
                  <a:lnTo>
                    <a:pt x="417677" y="306095"/>
                  </a:lnTo>
                  <a:lnTo>
                    <a:pt x="409321" y="299897"/>
                  </a:lnTo>
                  <a:lnTo>
                    <a:pt x="399796" y="289293"/>
                  </a:lnTo>
                  <a:lnTo>
                    <a:pt x="392722" y="274027"/>
                  </a:lnTo>
                  <a:lnTo>
                    <a:pt x="400862" y="272059"/>
                  </a:lnTo>
                  <a:lnTo>
                    <a:pt x="408101" y="267449"/>
                  </a:lnTo>
                  <a:lnTo>
                    <a:pt x="418452" y="254406"/>
                  </a:lnTo>
                  <a:lnTo>
                    <a:pt x="421271" y="246367"/>
                  </a:lnTo>
                  <a:lnTo>
                    <a:pt x="421271" y="223748"/>
                  </a:lnTo>
                  <a:lnTo>
                    <a:pt x="421271" y="51308"/>
                  </a:lnTo>
                  <a:lnTo>
                    <a:pt x="421271" y="37007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713917" y="2452273"/>
              <a:ext cx="286336" cy="23155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4027010" y="2452274"/>
              <a:ext cx="591185" cy="231775"/>
            </a:xfrm>
            <a:custGeom>
              <a:avLst/>
              <a:gdLst/>
              <a:ahLst/>
              <a:cxnLst/>
              <a:rect l="l" t="t" r="r" b="b"/>
              <a:pathLst>
                <a:path w="591184" h="231775">
                  <a:moveTo>
                    <a:pt x="39141" y="0"/>
                  </a:moveTo>
                  <a:lnTo>
                    <a:pt x="0" y="0"/>
                  </a:lnTo>
                  <a:lnTo>
                    <a:pt x="0" y="231546"/>
                  </a:lnTo>
                  <a:lnTo>
                    <a:pt x="39141" y="231546"/>
                  </a:lnTo>
                  <a:lnTo>
                    <a:pt x="39141" y="0"/>
                  </a:lnTo>
                  <a:close/>
                </a:path>
                <a:path w="591184" h="231775">
                  <a:moveTo>
                    <a:pt x="105054" y="0"/>
                  </a:moveTo>
                  <a:lnTo>
                    <a:pt x="65887" y="0"/>
                  </a:lnTo>
                  <a:lnTo>
                    <a:pt x="65887" y="231546"/>
                  </a:lnTo>
                  <a:lnTo>
                    <a:pt x="105054" y="231546"/>
                  </a:lnTo>
                  <a:lnTo>
                    <a:pt x="105054" y="0"/>
                  </a:lnTo>
                  <a:close/>
                </a:path>
                <a:path w="591184" h="231775">
                  <a:moveTo>
                    <a:pt x="236829" y="231533"/>
                  </a:moveTo>
                  <a:lnTo>
                    <a:pt x="164236" y="155778"/>
                  </a:lnTo>
                  <a:lnTo>
                    <a:pt x="162026" y="153390"/>
                  </a:lnTo>
                  <a:lnTo>
                    <a:pt x="160070" y="150787"/>
                  </a:lnTo>
                  <a:lnTo>
                    <a:pt x="158381" y="148005"/>
                  </a:lnTo>
                  <a:lnTo>
                    <a:pt x="156781" y="145491"/>
                  </a:lnTo>
                  <a:lnTo>
                    <a:pt x="155917" y="142582"/>
                  </a:lnTo>
                  <a:lnTo>
                    <a:pt x="155790" y="137134"/>
                  </a:lnTo>
                  <a:lnTo>
                    <a:pt x="156362" y="134683"/>
                  </a:lnTo>
                  <a:lnTo>
                    <a:pt x="228130" y="56261"/>
                  </a:lnTo>
                  <a:lnTo>
                    <a:pt x="182638" y="56261"/>
                  </a:lnTo>
                  <a:lnTo>
                    <a:pt x="129108" y="114465"/>
                  </a:lnTo>
                  <a:lnTo>
                    <a:pt x="116687" y="142582"/>
                  </a:lnTo>
                  <a:lnTo>
                    <a:pt x="116573" y="146494"/>
                  </a:lnTo>
                  <a:lnTo>
                    <a:pt x="189992" y="231546"/>
                  </a:lnTo>
                  <a:lnTo>
                    <a:pt x="236829" y="231533"/>
                  </a:lnTo>
                  <a:close/>
                </a:path>
                <a:path w="591184" h="231775">
                  <a:moveTo>
                    <a:pt x="410121" y="146532"/>
                  </a:moveTo>
                  <a:lnTo>
                    <a:pt x="406641" y="105422"/>
                  </a:lnTo>
                  <a:lnTo>
                    <a:pt x="385394" y="69824"/>
                  </a:lnTo>
                  <a:lnTo>
                    <a:pt x="369620" y="61163"/>
                  </a:lnTo>
                  <a:lnTo>
                    <a:pt x="369620" y="146532"/>
                  </a:lnTo>
                  <a:lnTo>
                    <a:pt x="369493" y="154711"/>
                  </a:lnTo>
                  <a:lnTo>
                    <a:pt x="358927" y="191338"/>
                  </a:lnTo>
                  <a:lnTo>
                    <a:pt x="329145" y="201777"/>
                  </a:lnTo>
                  <a:lnTo>
                    <a:pt x="296075" y="201777"/>
                  </a:lnTo>
                  <a:lnTo>
                    <a:pt x="284619" y="86017"/>
                  </a:lnTo>
                  <a:lnTo>
                    <a:pt x="327774" y="86017"/>
                  </a:lnTo>
                  <a:lnTo>
                    <a:pt x="363562" y="105194"/>
                  </a:lnTo>
                  <a:lnTo>
                    <a:pt x="364261" y="106502"/>
                  </a:lnTo>
                  <a:lnTo>
                    <a:pt x="369620" y="146532"/>
                  </a:lnTo>
                  <a:lnTo>
                    <a:pt x="369620" y="61163"/>
                  </a:lnTo>
                  <a:lnTo>
                    <a:pt x="284657" y="56261"/>
                  </a:lnTo>
                  <a:lnTo>
                    <a:pt x="284657" y="0"/>
                  </a:lnTo>
                  <a:lnTo>
                    <a:pt x="245529" y="0"/>
                  </a:lnTo>
                  <a:lnTo>
                    <a:pt x="245554" y="205828"/>
                  </a:lnTo>
                  <a:lnTo>
                    <a:pt x="253555" y="223926"/>
                  </a:lnTo>
                  <a:lnTo>
                    <a:pt x="257136" y="227469"/>
                  </a:lnTo>
                  <a:lnTo>
                    <a:pt x="261759" y="229781"/>
                  </a:lnTo>
                  <a:lnTo>
                    <a:pt x="266763" y="230543"/>
                  </a:lnTo>
                  <a:lnTo>
                    <a:pt x="271703" y="231216"/>
                  </a:lnTo>
                  <a:lnTo>
                    <a:pt x="276669" y="231546"/>
                  </a:lnTo>
                  <a:lnTo>
                    <a:pt x="342938" y="231521"/>
                  </a:lnTo>
                  <a:lnTo>
                    <a:pt x="381292" y="221297"/>
                  </a:lnTo>
                  <a:lnTo>
                    <a:pt x="398716" y="202717"/>
                  </a:lnTo>
                  <a:lnTo>
                    <a:pt x="399300" y="201777"/>
                  </a:lnTo>
                  <a:lnTo>
                    <a:pt x="409397" y="164465"/>
                  </a:lnTo>
                  <a:lnTo>
                    <a:pt x="409956" y="155168"/>
                  </a:lnTo>
                  <a:lnTo>
                    <a:pt x="410121" y="146532"/>
                  </a:lnTo>
                  <a:close/>
                </a:path>
                <a:path w="591184" h="231775">
                  <a:moveTo>
                    <a:pt x="591070" y="152146"/>
                  </a:moveTo>
                  <a:lnTo>
                    <a:pt x="590956" y="107378"/>
                  </a:lnTo>
                  <a:lnTo>
                    <a:pt x="578027" y="69824"/>
                  </a:lnTo>
                  <a:lnTo>
                    <a:pt x="573608" y="65379"/>
                  </a:lnTo>
                  <a:lnTo>
                    <a:pt x="568236" y="61988"/>
                  </a:lnTo>
                  <a:lnTo>
                    <a:pt x="562305" y="59893"/>
                  </a:lnTo>
                  <a:lnTo>
                    <a:pt x="555561" y="57429"/>
                  </a:lnTo>
                  <a:lnTo>
                    <a:pt x="551916" y="56807"/>
                  </a:lnTo>
                  <a:lnTo>
                    <a:pt x="551916" y="152171"/>
                  </a:lnTo>
                  <a:lnTo>
                    <a:pt x="551827" y="195084"/>
                  </a:lnTo>
                  <a:lnTo>
                    <a:pt x="551561" y="196507"/>
                  </a:lnTo>
                  <a:lnTo>
                    <a:pt x="551256" y="197739"/>
                  </a:lnTo>
                  <a:lnTo>
                    <a:pt x="550430" y="198970"/>
                  </a:lnTo>
                  <a:lnTo>
                    <a:pt x="549249" y="199809"/>
                  </a:lnTo>
                  <a:lnTo>
                    <a:pt x="547992" y="200888"/>
                  </a:lnTo>
                  <a:lnTo>
                    <a:pt x="546417" y="201523"/>
                  </a:lnTo>
                  <a:lnTo>
                    <a:pt x="543064" y="201739"/>
                  </a:lnTo>
                  <a:lnTo>
                    <a:pt x="541794" y="201803"/>
                  </a:lnTo>
                  <a:lnTo>
                    <a:pt x="541667" y="201803"/>
                  </a:lnTo>
                  <a:lnTo>
                    <a:pt x="483552" y="201790"/>
                  </a:lnTo>
                  <a:lnTo>
                    <a:pt x="481088" y="201231"/>
                  </a:lnTo>
                  <a:lnTo>
                    <a:pt x="478840" y="200152"/>
                  </a:lnTo>
                  <a:lnTo>
                    <a:pt x="476808" y="199250"/>
                  </a:lnTo>
                  <a:lnTo>
                    <a:pt x="468807" y="186905"/>
                  </a:lnTo>
                  <a:lnTo>
                    <a:pt x="468299" y="183629"/>
                  </a:lnTo>
                  <a:lnTo>
                    <a:pt x="468020" y="180314"/>
                  </a:lnTo>
                  <a:lnTo>
                    <a:pt x="467956" y="170599"/>
                  </a:lnTo>
                  <a:lnTo>
                    <a:pt x="468515" y="166077"/>
                  </a:lnTo>
                  <a:lnTo>
                    <a:pt x="469646" y="163423"/>
                  </a:lnTo>
                  <a:lnTo>
                    <a:pt x="470344" y="161582"/>
                  </a:lnTo>
                  <a:lnTo>
                    <a:pt x="551916" y="152171"/>
                  </a:lnTo>
                  <a:lnTo>
                    <a:pt x="551916" y="56807"/>
                  </a:lnTo>
                  <a:lnTo>
                    <a:pt x="548411" y="56197"/>
                  </a:lnTo>
                  <a:lnTo>
                    <a:pt x="541235" y="56261"/>
                  </a:lnTo>
                  <a:lnTo>
                    <a:pt x="440486" y="56261"/>
                  </a:lnTo>
                  <a:lnTo>
                    <a:pt x="440486" y="85991"/>
                  </a:lnTo>
                  <a:lnTo>
                    <a:pt x="531139" y="86029"/>
                  </a:lnTo>
                  <a:lnTo>
                    <a:pt x="534441" y="86474"/>
                  </a:lnTo>
                  <a:lnTo>
                    <a:pt x="537667" y="87325"/>
                  </a:lnTo>
                  <a:lnTo>
                    <a:pt x="541362" y="88353"/>
                  </a:lnTo>
                  <a:lnTo>
                    <a:pt x="544588" y="90563"/>
                  </a:lnTo>
                  <a:lnTo>
                    <a:pt x="546874" y="93611"/>
                  </a:lnTo>
                  <a:lnTo>
                    <a:pt x="548944" y="95973"/>
                  </a:lnTo>
                  <a:lnTo>
                    <a:pt x="551891" y="122415"/>
                  </a:lnTo>
                  <a:lnTo>
                    <a:pt x="469722" y="122466"/>
                  </a:lnTo>
                  <a:lnTo>
                    <a:pt x="464527" y="122961"/>
                  </a:lnTo>
                  <a:lnTo>
                    <a:pt x="431634" y="145046"/>
                  </a:lnTo>
                  <a:lnTo>
                    <a:pt x="427558" y="182397"/>
                  </a:lnTo>
                  <a:lnTo>
                    <a:pt x="428040" y="190931"/>
                  </a:lnTo>
                  <a:lnTo>
                    <a:pt x="428663" y="195249"/>
                  </a:lnTo>
                  <a:lnTo>
                    <a:pt x="430695" y="203911"/>
                  </a:lnTo>
                  <a:lnTo>
                    <a:pt x="432269" y="208191"/>
                  </a:lnTo>
                  <a:lnTo>
                    <a:pt x="434390" y="212217"/>
                  </a:lnTo>
                  <a:lnTo>
                    <a:pt x="436499" y="216306"/>
                  </a:lnTo>
                  <a:lnTo>
                    <a:pt x="474992" y="231571"/>
                  </a:lnTo>
                  <a:lnTo>
                    <a:pt x="564007" y="231559"/>
                  </a:lnTo>
                  <a:lnTo>
                    <a:pt x="568375" y="231165"/>
                  </a:lnTo>
                  <a:lnTo>
                    <a:pt x="572681" y="230416"/>
                  </a:lnTo>
                  <a:lnTo>
                    <a:pt x="576973" y="229704"/>
                  </a:lnTo>
                  <a:lnTo>
                    <a:pt x="580961" y="227672"/>
                  </a:lnTo>
                  <a:lnTo>
                    <a:pt x="587133" y="221564"/>
                  </a:lnTo>
                  <a:lnTo>
                    <a:pt x="589191" y="217639"/>
                  </a:lnTo>
                  <a:lnTo>
                    <a:pt x="589902" y="213372"/>
                  </a:lnTo>
                  <a:lnTo>
                    <a:pt x="590613" y="209664"/>
                  </a:lnTo>
                  <a:lnTo>
                    <a:pt x="591007" y="205905"/>
                  </a:lnTo>
                  <a:lnTo>
                    <a:pt x="591070" y="201803"/>
                  </a:lnTo>
                  <a:lnTo>
                    <a:pt x="591070" y="152146"/>
                  </a:lnTo>
                  <a:close/>
                </a:path>
              </a:pathLst>
            </a:custGeom>
            <a:solidFill>
              <a:srgbClr val="3838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644842" y="2508499"/>
              <a:ext cx="162235" cy="17530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33841" y="2452273"/>
              <a:ext cx="170937" cy="231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87118" y="0"/>
              <a:ext cx="9716981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689" y="1001686"/>
              <a:ext cx="13151850" cy="10506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649" y="2938549"/>
              <a:ext cx="11913681" cy="56375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578239" y="3826988"/>
              <a:ext cx="1096615" cy="147701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83401" y="0"/>
              <a:ext cx="8020698" cy="113085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6948" y="2996683"/>
              <a:ext cx="16950000" cy="657822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47464" y="904181"/>
              <a:ext cx="13816406" cy="5408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37548" y="2190716"/>
              <a:ext cx="10429001" cy="9117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9073" y="8774601"/>
              <a:ext cx="1130855" cy="113085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72121" y="6408181"/>
              <a:ext cx="1130855" cy="11308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20263" y="4041761"/>
              <a:ext cx="1130855" cy="113085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40090" y="2041822"/>
              <a:ext cx="1130855" cy="11308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643624" y="2041822"/>
              <a:ext cx="1130855" cy="11308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894865" y="4041761"/>
              <a:ext cx="1130855" cy="11308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701122" y="6408181"/>
              <a:ext cx="1130855" cy="11308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324170" y="8774601"/>
              <a:ext cx="1130855" cy="113085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910845" y="9120141"/>
              <a:ext cx="596840" cy="58636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492009" y="6680424"/>
              <a:ext cx="591256" cy="58636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2506" y="4314004"/>
              <a:ext cx="586369" cy="58636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612333" y="2314065"/>
              <a:ext cx="586369" cy="58636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025720" y="6680424"/>
              <a:ext cx="586369" cy="58636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596414" y="9046844"/>
              <a:ext cx="586369" cy="58636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167107" y="4314004"/>
              <a:ext cx="586369" cy="5863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853772" y="8210797"/>
              <a:ext cx="120768" cy="679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040837" y="5737149"/>
              <a:ext cx="117178" cy="738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643948" y="3366905"/>
              <a:ext cx="80006" cy="10699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060925" y="2127484"/>
              <a:ext cx="64796" cy="1216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433989" y="3431273"/>
              <a:ext cx="84353" cy="9627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918456" y="5683081"/>
              <a:ext cx="118017" cy="7288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152450" y="8077324"/>
              <a:ext cx="121818" cy="6402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340090" y="3193620"/>
              <a:ext cx="5308738" cy="811493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458542" y="9344238"/>
              <a:ext cx="1881505" cy="291465"/>
            </a:xfrm>
            <a:custGeom>
              <a:avLst/>
              <a:gdLst/>
              <a:ahLst/>
              <a:cxnLst/>
              <a:rect l="l" t="t" r="r" b="b"/>
              <a:pathLst>
                <a:path w="1881504" h="291465">
                  <a:moveTo>
                    <a:pt x="93379" y="1905"/>
                  </a:moveTo>
                  <a:lnTo>
                    <a:pt x="0" y="1905"/>
                  </a:lnTo>
                  <a:lnTo>
                    <a:pt x="0" y="110970"/>
                  </a:lnTo>
                  <a:lnTo>
                    <a:pt x="94258" y="110970"/>
                  </a:lnTo>
                  <a:lnTo>
                    <a:pt x="116217" y="108480"/>
                  </a:lnTo>
                  <a:lnTo>
                    <a:pt x="130082" y="101716"/>
                  </a:lnTo>
                  <a:lnTo>
                    <a:pt x="137322" y="91737"/>
                  </a:lnTo>
                  <a:lnTo>
                    <a:pt x="138098" y="87222"/>
                  </a:lnTo>
                  <a:lnTo>
                    <a:pt x="34156" y="87222"/>
                  </a:lnTo>
                  <a:lnTo>
                    <a:pt x="34156" y="65819"/>
                  </a:lnTo>
                  <a:lnTo>
                    <a:pt x="136879" y="65819"/>
                  </a:lnTo>
                  <a:lnTo>
                    <a:pt x="136795" y="65430"/>
                  </a:lnTo>
                  <a:lnTo>
                    <a:pt x="130485" y="57354"/>
                  </a:lnTo>
                  <a:lnTo>
                    <a:pt x="122773" y="52521"/>
                  </a:lnTo>
                  <a:lnTo>
                    <a:pt x="115954" y="50134"/>
                  </a:lnTo>
                  <a:lnTo>
                    <a:pt x="120883" y="48132"/>
                  </a:lnTo>
                  <a:lnTo>
                    <a:pt x="126582" y="44234"/>
                  </a:lnTo>
                  <a:lnTo>
                    <a:pt x="127767" y="42658"/>
                  </a:lnTo>
                  <a:lnTo>
                    <a:pt x="34156" y="42658"/>
                  </a:lnTo>
                  <a:lnTo>
                    <a:pt x="34156" y="24920"/>
                  </a:lnTo>
                  <a:lnTo>
                    <a:pt x="132877" y="24920"/>
                  </a:lnTo>
                  <a:lnTo>
                    <a:pt x="131413" y="17490"/>
                  </a:lnTo>
                  <a:lnTo>
                    <a:pt x="125024" y="9528"/>
                  </a:lnTo>
                  <a:lnTo>
                    <a:pt x="112782" y="3985"/>
                  </a:lnTo>
                  <a:lnTo>
                    <a:pt x="93379" y="1905"/>
                  </a:lnTo>
                  <a:close/>
                </a:path>
                <a:path w="1881504" h="291465">
                  <a:moveTo>
                    <a:pt x="136879" y="65819"/>
                  </a:moveTo>
                  <a:lnTo>
                    <a:pt x="101735" y="65819"/>
                  </a:lnTo>
                  <a:lnTo>
                    <a:pt x="103934" y="71243"/>
                  </a:lnTo>
                  <a:lnTo>
                    <a:pt x="103934" y="80919"/>
                  </a:lnTo>
                  <a:lnTo>
                    <a:pt x="101735" y="87222"/>
                  </a:lnTo>
                  <a:lnTo>
                    <a:pt x="138098" y="87222"/>
                  </a:lnTo>
                  <a:lnTo>
                    <a:pt x="139409" y="79599"/>
                  </a:lnTo>
                  <a:lnTo>
                    <a:pt x="139409" y="77547"/>
                  </a:lnTo>
                  <a:lnTo>
                    <a:pt x="136879" y="65819"/>
                  </a:lnTo>
                  <a:close/>
                </a:path>
                <a:path w="1881504" h="291465">
                  <a:moveTo>
                    <a:pt x="132877" y="24920"/>
                  </a:moveTo>
                  <a:lnTo>
                    <a:pt x="97044" y="24920"/>
                  </a:lnTo>
                  <a:lnTo>
                    <a:pt x="99305" y="28878"/>
                  </a:lnTo>
                  <a:lnTo>
                    <a:pt x="99389" y="38260"/>
                  </a:lnTo>
                  <a:lnTo>
                    <a:pt x="97044" y="42658"/>
                  </a:lnTo>
                  <a:lnTo>
                    <a:pt x="127767" y="42658"/>
                  </a:lnTo>
                  <a:lnTo>
                    <a:pt x="131291" y="37972"/>
                  </a:lnTo>
                  <a:lnTo>
                    <a:pt x="133220" y="29025"/>
                  </a:lnTo>
                  <a:lnTo>
                    <a:pt x="133252" y="26826"/>
                  </a:lnTo>
                  <a:lnTo>
                    <a:pt x="132877" y="24920"/>
                  </a:lnTo>
                  <a:close/>
                </a:path>
                <a:path w="1881504" h="291465">
                  <a:moveTo>
                    <a:pt x="183761" y="1905"/>
                  </a:moveTo>
                  <a:lnTo>
                    <a:pt x="149605" y="1905"/>
                  </a:lnTo>
                  <a:lnTo>
                    <a:pt x="149605" y="110970"/>
                  </a:lnTo>
                  <a:lnTo>
                    <a:pt x="226127" y="110970"/>
                  </a:lnTo>
                  <a:lnTo>
                    <a:pt x="254048" y="108038"/>
                  </a:lnTo>
                  <a:lnTo>
                    <a:pt x="271167" y="100049"/>
                  </a:lnTo>
                  <a:lnTo>
                    <a:pt x="279766" y="88211"/>
                  </a:lnTo>
                  <a:lnTo>
                    <a:pt x="280070" y="86342"/>
                  </a:lnTo>
                  <a:lnTo>
                    <a:pt x="183761" y="86342"/>
                  </a:lnTo>
                  <a:lnTo>
                    <a:pt x="183761" y="59809"/>
                  </a:lnTo>
                  <a:lnTo>
                    <a:pt x="280036" y="59809"/>
                  </a:lnTo>
                  <a:lnTo>
                    <a:pt x="279727" y="57963"/>
                  </a:lnTo>
                  <a:lnTo>
                    <a:pt x="271076" y="46213"/>
                  </a:lnTo>
                  <a:lnTo>
                    <a:pt x="253986" y="38256"/>
                  </a:lnTo>
                  <a:lnTo>
                    <a:pt x="226273" y="35328"/>
                  </a:lnTo>
                  <a:lnTo>
                    <a:pt x="183761" y="35328"/>
                  </a:lnTo>
                  <a:lnTo>
                    <a:pt x="183761" y="1905"/>
                  </a:lnTo>
                  <a:close/>
                </a:path>
                <a:path w="1881504" h="291465">
                  <a:moveTo>
                    <a:pt x="280036" y="59809"/>
                  </a:moveTo>
                  <a:lnTo>
                    <a:pt x="242105" y="59809"/>
                  </a:lnTo>
                  <a:lnTo>
                    <a:pt x="246503" y="65233"/>
                  </a:lnTo>
                  <a:lnTo>
                    <a:pt x="246503" y="80332"/>
                  </a:lnTo>
                  <a:lnTo>
                    <a:pt x="242105" y="86342"/>
                  </a:lnTo>
                  <a:lnTo>
                    <a:pt x="280070" y="86342"/>
                  </a:lnTo>
                  <a:lnTo>
                    <a:pt x="282125" y="73735"/>
                  </a:lnTo>
                  <a:lnTo>
                    <a:pt x="282125" y="72270"/>
                  </a:lnTo>
                  <a:lnTo>
                    <a:pt x="280036" y="59809"/>
                  </a:lnTo>
                  <a:close/>
                </a:path>
                <a:path w="1881504" h="291465">
                  <a:moveTo>
                    <a:pt x="325809" y="1905"/>
                  </a:moveTo>
                  <a:lnTo>
                    <a:pt x="291653" y="1905"/>
                  </a:lnTo>
                  <a:lnTo>
                    <a:pt x="291653" y="110970"/>
                  </a:lnTo>
                  <a:lnTo>
                    <a:pt x="325809" y="110970"/>
                  </a:lnTo>
                  <a:lnTo>
                    <a:pt x="325809" y="1905"/>
                  </a:lnTo>
                  <a:close/>
                </a:path>
                <a:path w="1881504" h="291465">
                  <a:moveTo>
                    <a:pt x="469417" y="1905"/>
                  </a:moveTo>
                  <a:lnTo>
                    <a:pt x="341881" y="1905"/>
                  </a:lnTo>
                  <a:lnTo>
                    <a:pt x="341881" y="110970"/>
                  </a:lnTo>
                  <a:lnTo>
                    <a:pt x="421334" y="110970"/>
                  </a:lnTo>
                  <a:lnTo>
                    <a:pt x="449256" y="108347"/>
                  </a:lnTo>
                  <a:lnTo>
                    <a:pt x="466375" y="101093"/>
                  </a:lnTo>
                  <a:lnTo>
                    <a:pt x="474973" y="90129"/>
                  </a:lnTo>
                  <a:lnTo>
                    <a:pt x="475472" y="87222"/>
                  </a:lnTo>
                  <a:lnTo>
                    <a:pt x="376037" y="87222"/>
                  </a:lnTo>
                  <a:lnTo>
                    <a:pt x="376037" y="64500"/>
                  </a:lnTo>
                  <a:lnTo>
                    <a:pt x="475468" y="64500"/>
                  </a:lnTo>
                  <a:lnTo>
                    <a:pt x="474934" y="61522"/>
                  </a:lnTo>
                  <a:lnTo>
                    <a:pt x="466283" y="50940"/>
                  </a:lnTo>
                  <a:lnTo>
                    <a:pt x="449194" y="43986"/>
                  </a:lnTo>
                  <a:lnTo>
                    <a:pt x="421481" y="41485"/>
                  </a:lnTo>
                  <a:lnTo>
                    <a:pt x="376037" y="41485"/>
                  </a:lnTo>
                  <a:lnTo>
                    <a:pt x="376037" y="24920"/>
                  </a:lnTo>
                  <a:lnTo>
                    <a:pt x="469417" y="24920"/>
                  </a:lnTo>
                  <a:lnTo>
                    <a:pt x="469417" y="1905"/>
                  </a:lnTo>
                  <a:close/>
                </a:path>
                <a:path w="1881504" h="291465">
                  <a:moveTo>
                    <a:pt x="475468" y="64500"/>
                  </a:moveTo>
                  <a:lnTo>
                    <a:pt x="437166" y="64500"/>
                  </a:lnTo>
                  <a:lnTo>
                    <a:pt x="441711" y="68751"/>
                  </a:lnTo>
                  <a:lnTo>
                    <a:pt x="441711" y="82238"/>
                  </a:lnTo>
                  <a:lnTo>
                    <a:pt x="437166" y="87222"/>
                  </a:lnTo>
                  <a:lnTo>
                    <a:pt x="475472" y="87222"/>
                  </a:lnTo>
                  <a:lnTo>
                    <a:pt x="477333" y="76374"/>
                  </a:lnTo>
                  <a:lnTo>
                    <a:pt x="477333" y="74908"/>
                  </a:lnTo>
                  <a:lnTo>
                    <a:pt x="475468" y="64500"/>
                  </a:lnTo>
                  <a:close/>
                </a:path>
                <a:path w="1881504" h="291465">
                  <a:moveTo>
                    <a:pt x="570443" y="1905"/>
                  </a:moveTo>
                  <a:lnTo>
                    <a:pt x="488644" y="1905"/>
                  </a:lnTo>
                  <a:lnTo>
                    <a:pt x="488644" y="110970"/>
                  </a:lnTo>
                  <a:lnTo>
                    <a:pt x="522800" y="110970"/>
                  </a:lnTo>
                  <a:lnTo>
                    <a:pt x="522800" y="74615"/>
                  </a:lnTo>
                  <a:lnTo>
                    <a:pt x="570443" y="74615"/>
                  </a:lnTo>
                  <a:lnTo>
                    <a:pt x="594841" y="71768"/>
                  </a:lnTo>
                  <a:lnTo>
                    <a:pt x="610499" y="64042"/>
                  </a:lnTo>
                  <a:lnTo>
                    <a:pt x="618846" y="52661"/>
                  </a:lnTo>
                  <a:lnTo>
                    <a:pt x="619297" y="50134"/>
                  </a:lnTo>
                  <a:lnTo>
                    <a:pt x="522800" y="50134"/>
                  </a:lnTo>
                  <a:lnTo>
                    <a:pt x="522800" y="26679"/>
                  </a:lnTo>
                  <a:lnTo>
                    <a:pt x="619452" y="26679"/>
                  </a:lnTo>
                  <a:lnTo>
                    <a:pt x="618887" y="23427"/>
                  </a:lnTo>
                  <a:lnTo>
                    <a:pt x="610609" y="12167"/>
                  </a:lnTo>
                  <a:lnTo>
                    <a:pt x="594965" y="4645"/>
                  </a:lnTo>
                  <a:lnTo>
                    <a:pt x="570443" y="1905"/>
                  </a:lnTo>
                  <a:close/>
                </a:path>
                <a:path w="1881504" h="291465">
                  <a:moveTo>
                    <a:pt x="703471" y="1905"/>
                  </a:moveTo>
                  <a:lnTo>
                    <a:pt x="659200" y="1905"/>
                  </a:lnTo>
                  <a:lnTo>
                    <a:pt x="604082" y="110970"/>
                  </a:lnTo>
                  <a:lnTo>
                    <a:pt x="638824" y="110970"/>
                  </a:lnTo>
                  <a:lnTo>
                    <a:pt x="648646" y="91033"/>
                  </a:lnTo>
                  <a:lnTo>
                    <a:pt x="751150" y="91033"/>
                  </a:lnTo>
                  <a:lnTo>
                    <a:pt x="737976" y="66406"/>
                  </a:lnTo>
                  <a:lnTo>
                    <a:pt x="660813" y="66406"/>
                  </a:lnTo>
                  <a:lnTo>
                    <a:pt x="681043" y="25507"/>
                  </a:lnTo>
                  <a:lnTo>
                    <a:pt x="716097" y="25507"/>
                  </a:lnTo>
                  <a:lnTo>
                    <a:pt x="703471" y="1905"/>
                  </a:lnTo>
                  <a:close/>
                </a:path>
                <a:path w="1881504" h="291465">
                  <a:moveTo>
                    <a:pt x="751150" y="91033"/>
                  </a:moveTo>
                  <a:lnTo>
                    <a:pt x="714759" y="91033"/>
                  </a:lnTo>
                  <a:lnTo>
                    <a:pt x="725020" y="110970"/>
                  </a:lnTo>
                  <a:lnTo>
                    <a:pt x="761815" y="110970"/>
                  </a:lnTo>
                  <a:lnTo>
                    <a:pt x="751150" y="91033"/>
                  </a:lnTo>
                  <a:close/>
                </a:path>
                <a:path w="1881504" h="291465">
                  <a:moveTo>
                    <a:pt x="716097" y="25507"/>
                  </a:moveTo>
                  <a:lnTo>
                    <a:pt x="681043" y="25507"/>
                  </a:lnTo>
                  <a:lnTo>
                    <a:pt x="702152" y="66406"/>
                  </a:lnTo>
                  <a:lnTo>
                    <a:pt x="737976" y="66406"/>
                  </a:lnTo>
                  <a:lnTo>
                    <a:pt x="716097" y="25507"/>
                  </a:lnTo>
                  <a:close/>
                </a:path>
                <a:path w="1881504" h="291465">
                  <a:moveTo>
                    <a:pt x="619452" y="26679"/>
                  </a:moveTo>
                  <a:lnTo>
                    <a:pt x="580851" y="26679"/>
                  </a:lnTo>
                  <a:lnTo>
                    <a:pt x="585688" y="30784"/>
                  </a:lnTo>
                  <a:lnTo>
                    <a:pt x="585688" y="46176"/>
                  </a:lnTo>
                  <a:lnTo>
                    <a:pt x="580558" y="50134"/>
                  </a:lnTo>
                  <a:lnTo>
                    <a:pt x="619297" y="50134"/>
                  </a:lnTo>
                  <a:lnTo>
                    <a:pt x="621310" y="38846"/>
                  </a:lnTo>
                  <a:lnTo>
                    <a:pt x="621310" y="37381"/>
                  </a:lnTo>
                  <a:lnTo>
                    <a:pt x="619452" y="26679"/>
                  </a:lnTo>
                  <a:close/>
                </a:path>
                <a:path w="1881504" h="291465">
                  <a:moveTo>
                    <a:pt x="898598" y="1905"/>
                  </a:moveTo>
                  <a:lnTo>
                    <a:pt x="782057" y="1905"/>
                  </a:lnTo>
                  <a:lnTo>
                    <a:pt x="781760" y="37573"/>
                  </a:lnTo>
                  <a:lnTo>
                    <a:pt x="780775" y="60432"/>
                  </a:lnTo>
                  <a:lnTo>
                    <a:pt x="778965" y="73561"/>
                  </a:lnTo>
                  <a:lnTo>
                    <a:pt x="776194" y="80039"/>
                  </a:lnTo>
                  <a:lnTo>
                    <a:pt x="773702" y="83117"/>
                  </a:lnTo>
                  <a:lnTo>
                    <a:pt x="770477" y="83850"/>
                  </a:lnTo>
                  <a:lnTo>
                    <a:pt x="763000" y="83850"/>
                  </a:lnTo>
                  <a:lnTo>
                    <a:pt x="763000" y="110970"/>
                  </a:lnTo>
                  <a:lnTo>
                    <a:pt x="772529" y="110970"/>
                  </a:lnTo>
                  <a:lnTo>
                    <a:pt x="783993" y="110129"/>
                  </a:lnTo>
                  <a:lnTo>
                    <a:pt x="809818" y="79324"/>
                  </a:lnTo>
                  <a:lnTo>
                    <a:pt x="812549" y="26826"/>
                  </a:lnTo>
                  <a:lnTo>
                    <a:pt x="898598" y="26826"/>
                  </a:lnTo>
                  <a:lnTo>
                    <a:pt x="898598" y="1905"/>
                  </a:lnTo>
                  <a:close/>
                </a:path>
                <a:path w="1881504" h="291465">
                  <a:moveTo>
                    <a:pt x="898598" y="26826"/>
                  </a:moveTo>
                  <a:lnTo>
                    <a:pt x="864442" y="26826"/>
                  </a:lnTo>
                  <a:lnTo>
                    <a:pt x="864442" y="110970"/>
                  </a:lnTo>
                  <a:lnTo>
                    <a:pt x="898598" y="110970"/>
                  </a:lnTo>
                  <a:lnTo>
                    <a:pt x="898598" y="26826"/>
                  </a:lnTo>
                  <a:close/>
                </a:path>
                <a:path w="1881504" h="291465">
                  <a:moveTo>
                    <a:pt x="1038524" y="27705"/>
                  </a:moveTo>
                  <a:lnTo>
                    <a:pt x="1004075" y="27705"/>
                  </a:lnTo>
                  <a:lnTo>
                    <a:pt x="1004075" y="110970"/>
                  </a:lnTo>
                  <a:lnTo>
                    <a:pt x="1038524" y="110970"/>
                  </a:lnTo>
                  <a:lnTo>
                    <a:pt x="1038524" y="27705"/>
                  </a:lnTo>
                  <a:close/>
                </a:path>
                <a:path w="1881504" h="291465">
                  <a:moveTo>
                    <a:pt x="1085580" y="1905"/>
                  </a:moveTo>
                  <a:lnTo>
                    <a:pt x="957165" y="1905"/>
                  </a:lnTo>
                  <a:lnTo>
                    <a:pt x="957165" y="27705"/>
                  </a:lnTo>
                  <a:lnTo>
                    <a:pt x="1085580" y="27705"/>
                  </a:lnTo>
                  <a:lnTo>
                    <a:pt x="1085580" y="1905"/>
                  </a:lnTo>
                  <a:close/>
                </a:path>
                <a:path w="1881504" h="291465">
                  <a:moveTo>
                    <a:pt x="1172144" y="0"/>
                  </a:moveTo>
                  <a:lnTo>
                    <a:pt x="1165840" y="0"/>
                  </a:lnTo>
                  <a:lnTo>
                    <a:pt x="1124710" y="5687"/>
                  </a:lnTo>
                  <a:lnTo>
                    <a:pt x="1101541" y="19661"/>
                  </a:lnTo>
                  <a:lnTo>
                    <a:pt x="1091319" y="37291"/>
                  </a:lnTo>
                  <a:lnTo>
                    <a:pt x="1089026" y="53946"/>
                  </a:lnTo>
                  <a:lnTo>
                    <a:pt x="1089026" y="58343"/>
                  </a:lnTo>
                  <a:lnTo>
                    <a:pt x="1091319" y="74965"/>
                  </a:lnTo>
                  <a:lnTo>
                    <a:pt x="1101541" y="92811"/>
                  </a:lnTo>
                  <a:lnTo>
                    <a:pt x="1124710" y="107055"/>
                  </a:lnTo>
                  <a:lnTo>
                    <a:pt x="1165840" y="112876"/>
                  </a:lnTo>
                  <a:lnTo>
                    <a:pt x="1172144" y="112876"/>
                  </a:lnTo>
                  <a:lnTo>
                    <a:pt x="1213128" y="107055"/>
                  </a:lnTo>
                  <a:lnTo>
                    <a:pt x="1236260" y="92811"/>
                  </a:lnTo>
                  <a:lnTo>
                    <a:pt x="1239972" y="86342"/>
                  </a:lnTo>
                  <a:lnTo>
                    <a:pt x="1168919" y="86342"/>
                  </a:lnTo>
                  <a:lnTo>
                    <a:pt x="1146440" y="83468"/>
                  </a:lnTo>
                  <a:lnTo>
                    <a:pt x="1133004" y="76209"/>
                  </a:lnTo>
                  <a:lnTo>
                    <a:pt x="1126494" y="66614"/>
                  </a:lnTo>
                  <a:lnTo>
                    <a:pt x="1124845" y="57024"/>
                  </a:lnTo>
                  <a:lnTo>
                    <a:pt x="1124795" y="54972"/>
                  </a:lnTo>
                  <a:lnTo>
                    <a:pt x="1126412" y="45248"/>
                  </a:lnTo>
                  <a:lnTo>
                    <a:pt x="1132784" y="36006"/>
                  </a:lnTo>
                  <a:lnTo>
                    <a:pt x="1146192" y="29100"/>
                  </a:lnTo>
                  <a:lnTo>
                    <a:pt x="1168919" y="26386"/>
                  </a:lnTo>
                  <a:lnTo>
                    <a:pt x="1240124" y="26386"/>
                  </a:lnTo>
                  <a:lnTo>
                    <a:pt x="1236205" y="19661"/>
                  </a:lnTo>
                  <a:lnTo>
                    <a:pt x="1213066" y="5687"/>
                  </a:lnTo>
                  <a:lnTo>
                    <a:pt x="1172144" y="0"/>
                  </a:lnTo>
                  <a:close/>
                </a:path>
                <a:path w="1881504" h="291465">
                  <a:moveTo>
                    <a:pt x="1240124" y="26386"/>
                  </a:moveTo>
                  <a:lnTo>
                    <a:pt x="1168919" y="26386"/>
                  </a:lnTo>
                  <a:lnTo>
                    <a:pt x="1191398" y="29100"/>
                  </a:lnTo>
                  <a:lnTo>
                    <a:pt x="1204834" y="36006"/>
                  </a:lnTo>
                  <a:lnTo>
                    <a:pt x="1211344" y="45248"/>
                  </a:lnTo>
                  <a:lnTo>
                    <a:pt x="1213043" y="54972"/>
                  </a:lnTo>
                  <a:lnTo>
                    <a:pt x="1213043" y="57024"/>
                  </a:lnTo>
                  <a:lnTo>
                    <a:pt x="1211302" y="66924"/>
                  </a:lnTo>
                  <a:lnTo>
                    <a:pt x="1204724" y="76411"/>
                  </a:lnTo>
                  <a:lnTo>
                    <a:pt x="1191274" y="83534"/>
                  </a:lnTo>
                  <a:lnTo>
                    <a:pt x="1168919" y="86342"/>
                  </a:lnTo>
                  <a:lnTo>
                    <a:pt x="1239972" y="86342"/>
                  </a:lnTo>
                  <a:lnTo>
                    <a:pt x="1246501" y="74965"/>
                  </a:lnTo>
                  <a:lnTo>
                    <a:pt x="1248812" y="58343"/>
                  </a:lnTo>
                  <a:lnTo>
                    <a:pt x="1248812" y="53946"/>
                  </a:lnTo>
                  <a:lnTo>
                    <a:pt x="1246480" y="37291"/>
                  </a:lnTo>
                  <a:lnTo>
                    <a:pt x="1240124" y="26386"/>
                  </a:lnTo>
                  <a:close/>
                </a:path>
                <a:path w="1881504" h="291465">
                  <a:moveTo>
                    <a:pt x="1354314" y="1905"/>
                  </a:moveTo>
                  <a:lnTo>
                    <a:pt x="1260935" y="1905"/>
                  </a:lnTo>
                  <a:lnTo>
                    <a:pt x="1260935" y="110970"/>
                  </a:lnTo>
                  <a:lnTo>
                    <a:pt x="1355194" y="110970"/>
                  </a:lnTo>
                  <a:lnTo>
                    <a:pt x="1377153" y="108480"/>
                  </a:lnTo>
                  <a:lnTo>
                    <a:pt x="1391017" y="101716"/>
                  </a:lnTo>
                  <a:lnTo>
                    <a:pt x="1398258" y="91737"/>
                  </a:lnTo>
                  <a:lnTo>
                    <a:pt x="1399034" y="87222"/>
                  </a:lnTo>
                  <a:lnTo>
                    <a:pt x="1295091" y="87222"/>
                  </a:lnTo>
                  <a:lnTo>
                    <a:pt x="1295091" y="65819"/>
                  </a:lnTo>
                  <a:lnTo>
                    <a:pt x="1397815" y="65819"/>
                  </a:lnTo>
                  <a:lnTo>
                    <a:pt x="1397731" y="65430"/>
                  </a:lnTo>
                  <a:lnTo>
                    <a:pt x="1391420" y="57354"/>
                  </a:lnTo>
                  <a:lnTo>
                    <a:pt x="1383708" y="52521"/>
                  </a:lnTo>
                  <a:lnTo>
                    <a:pt x="1376890" y="50134"/>
                  </a:lnTo>
                  <a:lnTo>
                    <a:pt x="1381819" y="48132"/>
                  </a:lnTo>
                  <a:lnTo>
                    <a:pt x="1387517" y="44234"/>
                  </a:lnTo>
                  <a:lnTo>
                    <a:pt x="1388703" y="42658"/>
                  </a:lnTo>
                  <a:lnTo>
                    <a:pt x="1295091" y="42658"/>
                  </a:lnTo>
                  <a:lnTo>
                    <a:pt x="1295091" y="24920"/>
                  </a:lnTo>
                  <a:lnTo>
                    <a:pt x="1393812" y="24920"/>
                  </a:lnTo>
                  <a:lnTo>
                    <a:pt x="1392348" y="17490"/>
                  </a:lnTo>
                  <a:lnTo>
                    <a:pt x="1385960" y="9528"/>
                  </a:lnTo>
                  <a:lnTo>
                    <a:pt x="1373717" y="3985"/>
                  </a:lnTo>
                  <a:lnTo>
                    <a:pt x="1354314" y="1905"/>
                  </a:lnTo>
                  <a:close/>
                </a:path>
                <a:path w="1881504" h="291465">
                  <a:moveTo>
                    <a:pt x="1497521" y="1905"/>
                  </a:moveTo>
                  <a:lnTo>
                    <a:pt x="1453249" y="1905"/>
                  </a:lnTo>
                  <a:lnTo>
                    <a:pt x="1398132" y="110970"/>
                  </a:lnTo>
                  <a:lnTo>
                    <a:pt x="1432873" y="110970"/>
                  </a:lnTo>
                  <a:lnTo>
                    <a:pt x="1442696" y="91033"/>
                  </a:lnTo>
                  <a:lnTo>
                    <a:pt x="1545200" y="91033"/>
                  </a:lnTo>
                  <a:lnTo>
                    <a:pt x="1532026" y="66406"/>
                  </a:lnTo>
                  <a:lnTo>
                    <a:pt x="1454863" y="66406"/>
                  </a:lnTo>
                  <a:lnTo>
                    <a:pt x="1475093" y="25507"/>
                  </a:lnTo>
                  <a:lnTo>
                    <a:pt x="1510147" y="25507"/>
                  </a:lnTo>
                  <a:lnTo>
                    <a:pt x="1497521" y="1905"/>
                  </a:lnTo>
                  <a:close/>
                </a:path>
                <a:path w="1881504" h="291465">
                  <a:moveTo>
                    <a:pt x="1545200" y="91033"/>
                  </a:moveTo>
                  <a:lnTo>
                    <a:pt x="1508808" y="91033"/>
                  </a:lnTo>
                  <a:lnTo>
                    <a:pt x="1519071" y="110970"/>
                  </a:lnTo>
                  <a:lnTo>
                    <a:pt x="1555865" y="110970"/>
                  </a:lnTo>
                  <a:lnTo>
                    <a:pt x="1545200" y="91033"/>
                  </a:lnTo>
                  <a:close/>
                </a:path>
                <a:path w="1881504" h="291465">
                  <a:moveTo>
                    <a:pt x="1397815" y="65819"/>
                  </a:moveTo>
                  <a:lnTo>
                    <a:pt x="1362670" y="65819"/>
                  </a:lnTo>
                  <a:lnTo>
                    <a:pt x="1364869" y="71243"/>
                  </a:lnTo>
                  <a:lnTo>
                    <a:pt x="1364869" y="80919"/>
                  </a:lnTo>
                  <a:lnTo>
                    <a:pt x="1362670" y="87222"/>
                  </a:lnTo>
                  <a:lnTo>
                    <a:pt x="1399034" y="87222"/>
                  </a:lnTo>
                  <a:lnTo>
                    <a:pt x="1400344" y="79599"/>
                  </a:lnTo>
                  <a:lnTo>
                    <a:pt x="1400344" y="77547"/>
                  </a:lnTo>
                  <a:lnTo>
                    <a:pt x="1397815" y="65819"/>
                  </a:lnTo>
                  <a:close/>
                </a:path>
                <a:path w="1881504" h="291465">
                  <a:moveTo>
                    <a:pt x="1510147" y="25507"/>
                  </a:moveTo>
                  <a:lnTo>
                    <a:pt x="1475093" y="25507"/>
                  </a:lnTo>
                  <a:lnTo>
                    <a:pt x="1496202" y="66406"/>
                  </a:lnTo>
                  <a:lnTo>
                    <a:pt x="1532026" y="66406"/>
                  </a:lnTo>
                  <a:lnTo>
                    <a:pt x="1510147" y="25507"/>
                  </a:lnTo>
                  <a:close/>
                </a:path>
                <a:path w="1881504" h="291465">
                  <a:moveTo>
                    <a:pt x="1393812" y="24920"/>
                  </a:moveTo>
                  <a:lnTo>
                    <a:pt x="1357979" y="24920"/>
                  </a:lnTo>
                  <a:lnTo>
                    <a:pt x="1360241" y="28878"/>
                  </a:lnTo>
                  <a:lnTo>
                    <a:pt x="1360325" y="38260"/>
                  </a:lnTo>
                  <a:lnTo>
                    <a:pt x="1357979" y="42658"/>
                  </a:lnTo>
                  <a:lnTo>
                    <a:pt x="1388703" y="42658"/>
                  </a:lnTo>
                  <a:lnTo>
                    <a:pt x="1392227" y="37972"/>
                  </a:lnTo>
                  <a:lnTo>
                    <a:pt x="1394156" y="29025"/>
                  </a:lnTo>
                  <a:lnTo>
                    <a:pt x="1394187" y="26826"/>
                  </a:lnTo>
                  <a:lnTo>
                    <a:pt x="1393812" y="24920"/>
                  </a:lnTo>
                  <a:close/>
                </a:path>
                <a:path w="1881504" h="291465">
                  <a:moveTo>
                    <a:pt x="1643540" y="1905"/>
                  </a:moveTo>
                  <a:lnTo>
                    <a:pt x="1561741" y="1905"/>
                  </a:lnTo>
                  <a:lnTo>
                    <a:pt x="1561741" y="110970"/>
                  </a:lnTo>
                  <a:lnTo>
                    <a:pt x="1595898" y="110970"/>
                  </a:lnTo>
                  <a:lnTo>
                    <a:pt x="1595898" y="74615"/>
                  </a:lnTo>
                  <a:lnTo>
                    <a:pt x="1643540" y="74615"/>
                  </a:lnTo>
                  <a:lnTo>
                    <a:pt x="1667939" y="71768"/>
                  </a:lnTo>
                  <a:lnTo>
                    <a:pt x="1683596" y="64042"/>
                  </a:lnTo>
                  <a:lnTo>
                    <a:pt x="1691943" y="52661"/>
                  </a:lnTo>
                  <a:lnTo>
                    <a:pt x="1692394" y="50134"/>
                  </a:lnTo>
                  <a:lnTo>
                    <a:pt x="1595898" y="50134"/>
                  </a:lnTo>
                  <a:lnTo>
                    <a:pt x="1595898" y="26679"/>
                  </a:lnTo>
                  <a:lnTo>
                    <a:pt x="1692549" y="26679"/>
                  </a:lnTo>
                  <a:lnTo>
                    <a:pt x="1691984" y="23427"/>
                  </a:lnTo>
                  <a:lnTo>
                    <a:pt x="1683706" y="12167"/>
                  </a:lnTo>
                  <a:lnTo>
                    <a:pt x="1668062" y="4645"/>
                  </a:lnTo>
                  <a:lnTo>
                    <a:pt x="1643540" y="1905"/>
                  </a:lnTo>
                  <a:close/>
                </a:path>
                <a:path w="1881504" h="291465">
                  <a:moveTo>
                    <a:pt x="1692549" y="26679"/>
                  </a:moveTo>
                  <a:lnTo>
                    <a:pt x="1653948" y="26679"/>
                  </a:lnTo>
                  <a:lnTo>
                    <a:pt x="1658786" y="30784"/>
                  </a:lnTo>
                  <a:lnTo>
                    <a:pt x="1658786" y="46176"/>
                  </a:lnTo>
                  <a:lnTo>
                    <a:pt x="1653655" y="50134"/>
                  </a:lnTo>
                  <a:lnTo>
                    <a:pt x="1692394" y="50134"/>
                  </a:lnTo>
                  <a:lnTo>
                    <a:pt x="1694408" y="38846"/>
                  </a:lnTo>
                  <a:lnTo>
                    <a:pt x="1694408" y="37381"/>
                  </a:lnTo>
                  <a:lnTo>
                    <a:pt x="1692549" y="26679"/>
                  </a:lnTo>
                  <a:close/>
                </a:path>
                <a:path w="1881504" h="291465">
                  <a:moveTo>
                    <a:pt x="1739204" y="1905"/>
                  </a:moveTo>
                  <a:lnTo>
                    <a:pt x="1705048" y="1905"/>
                  </a:lnTo>
                  <a:lnTo>
                    <a:pt x="1705048" y="110970"/>
                  </a:lnTo>
                  <a:lnTo>
                    <a:pt x="1781569" y="110970"/>
                  </a:lnTo>
                  <a:lnTo>
                    <a:pt x="1809491" y="108038"/>
                  </a:lnTo>
                  <a:lnTo>
                    <a:pt x="1826610" y="100049"/>
                  </a:lnTo>
                  <a:lnTo>
                    <a:pt x="1835208" y="88211"/>
                  </a:lnTo>
                  <a:lnTo>
                    <a:pt x="1835513" y="86342"/>
                  </a:lnTo>
                  <a:lnTo>
                    <a:pt x="1739204" y="86342"/>
                  </a:lnTo>
                  <a:lnTo>
                    <a:pt x="1739204" y="59809"/>
                  </a:lnTo>
                  <a:lnTo>
                    <a:pt x="1835479" y="59809"/>
                  </a:lnTo>
                  <a:lnTo>
                    <a:pt x="1835169" y="57963"/>
                  </a:lnTo>
                  <a:lnTo>
                    <a:pt x="1826518" y="46213"/>
                  </a:lnTo>
                  <a:lnTo>
                    <a:pt x="1809429" y="38256"/>
                  </a:lnTo>
                  <a:lnTo>
                    <a:pt x="1781716" y="35328"/>
                  </a:lnTo>
                  <a:lnTo>
                    <a:pt x="1739204" y="35328"/>
                  </a:lnTo>
                  <a:lnTo>
                    <a:pt x="1739204" y="1905"/>
                  </a:lnTo>
                  <a:close/>
                </a:path>
                <a:path w="1881504" h="291465">
                  <a:moveTo>
                    <a:pt x="1835479" y="59809"/>
                  </a:moveTo>
                  <a:lnTo>
                    <a:pt x="1797548" y="59809"/>
                  </a:lnTo>
                  <a:lnTo>
                    <a:pt x="1801946" y="65233"/>
                  </a:lnTo>
                  <a:lnTo>
                    <a:pt x="1801946" y="80332"/>
                  </a:lnTo>
                  <a:lnTo>
                    <a:pt x="1797548" y="86342"/>
                  </a:lnTo>
                  <a:lnTo>
                    <a:pt x="1835513" y="86342"/>
                  </a:lnTo>
                  <a:lnTo>
                    <a:pt x="1837568" y="73735"/>
                  </a:lnTo>
                  <a:lnTo>
                    <a:pt x="1837568" y="72270"/>
                  </a:lnTo>
                  <a:lnTo>
                    <a:pt x="1835479" y="59809"/>
                  </a:lnTo>
                  <a:close/>
                </a:path>
                <a:path w="1881504" h="291465">
                  <a:moveTo>
                    <a:pt x="1881252" y="1905"/>
                  </a:moveTo>
                  <a:lnTo>
                    <a:pt x="1847096" y="1905"/>
                  </a:lnTo>
                  <a:lnTo>
                    <a:pt x="1847096" y="110970"/>
                  </a:lnTo>
                  <a:lnTo>
                    <a:pt x="1881252" y="110970"/>
                  </a:lnTo>
                  <a:lnTo>
                    <a:pt x="1881252" y="1905"/>
                  </a:lnTo>
                  <a:close/>
                </a:path>
                <a:path w="1881504" h="291465">
                  <a:moveTo>
                    <a:pt x="93379" y="179910"/>
                  </a:moveTo>
                  <a:lnTo>
                    <a:pt x="0" y="179910"/>
                  </a:lnTo>
                  <a:lnTo>
                    <a:pt x="0" y="288975"/>
                  </a:lnTo>
                  <a:lnTo>
                    <a:pt x="94258" y="288975"/>
                  </a:lnTo>
                  <a:lnTo>
                    <a:pt x="116217" y="286485"/>
                  </a:lnTo>
                  <a:lnTo>
                    <a:pt x="130082" y="279721"/>
                  </a:lnTo>
                  <a:lnTo>
                    <a:pt x="137322" y="269742"/>
                  </a:lnTo>
                  <a:lnTo>
                    <a:pt x="138098" y="265227"/>
                  </a:lnTo>
                  <a:lnTo>
                    <a:pt x="34156" y="265227"/>
                  </a:lnTo>
                  <a:lnTo>
                    <a:pt x="34156" y="243825"/>
                  </a:lnTo>
                  <a:lnTo>
                    <a:pt x="136879" y="243825"/>
                  </a:lnTo>
                  <a:lnTo>
                    <a:pt x="136795" y="243435"/>
                  </a:lnTo>
                  <a:lnTo>
                    <a:pt x="130485" y="235359"/>
                  </a:lnTo>
                  <a:lnTo>
                    <a:pt x="122773" y="230526"/>
                  </a:lnTo>
                  <a:lnTo>
                    <a:pt x="115954" y="228139"/>
                  </a:lnTo>
                  <a:lnTo>
                    <a:pt x="120883" y="226137"/>
                  </a:lnTo>
                  <a:lnTo>
                    <a:pt x="126582" y="222239"/>
                  </a:lnTo>
                  <a:lnTo>
                    <a:pt x="127767" y="220663"/>
                  </a:lnTo>
                  <a:lnTo>
                    <a:pt x="34156" y="220663"/>
                  </a:lnTo>
                  <a:lnTo>
                    <a:pt x="34156" y="202925"/>
                  </a:lnTo>
                  <a:lnTo>
                    <a:pt x="132877" y="202925"/>
                  </a:lnTo>
                  <a:lnTo>
                    <a:pt x="131413" y="195495"/>
                  </a:lnTo>
                  <a:lnTo>
                    <a:pt x="125024" y="187533"/>
                  </a:lnTo>
                  <a:lnTo>
                    <a:pt x="112782" y="181990"/>
                  </a:lnTo>
                  <a:lnTo>
                    <a:pt x="93379" y="179910"/>
                  </a:lnTo>
                  <a:close/>
                </a:path>
                <a:path w="1881504" h="291465">
                  <a:moveTo>
                    <a:pt x="136879" y="243825"/>
                  </a:moveTo>
                  <a:lnTo>
                    <a:pt x="101735" y="243825"/>
                  </a:lnTo>
                  <a:lnTo>
                    <a:pt x="103934" y="249248"/>
                  </a:lnTo>
                  <a:lnTo>
                    <a:pt x="103934" y="258924"/>
                  </a:lnTo>
                  <a:lnTo>
                    <a:pt x="101735" y="265227"/>
                  </a:lnTo>
                  <a:lnTo>
                    <a:pt x="138098" y="265227"/>
                  </a:lnTo>
                  <a:lnTo>
                    <a:pt x="139409" y="257604"/>
                  </a:lnTo>
                  <a:lnTo>
                    <a:pt x="139409" y="255552"/>
                  </a:lnTo>
                  <a:lnTo>
                    <a:pt x="136879" y="243825"/>
                  </a:lnTo>
                  <a:close/>
                </a:path>
                <a:path w="1881504" h="291465">
                  <a:moveTo>
                    <a:pt x="132877" y="202925"/>
                  </a:moveTo>
                  <a:lnTo>
                    <a:pt x="97044" y="202925"/>
                  </a:lnTo>
                  <a:lnTo>
                    <a:pt x="99305" y="206883"/>
                  </a:lnTo>
                  <a:lnTo>
                    <a:pt x="99389" y="216265"/>
                  </a:lnTo>
                  <a:lnTo>
                    <a:pt x="97044" y="220663"/>
                  </a:lnTo>
                  <a:lnTo>
                    <a:pt x="127767" y="220663"/>
                  </a:lnTo>
                  <a:lnTo>
                    <a:pt x="131291" y="215977"/>
                  </a:lnTo>
                  <a:lnTo>
                    <a:pt x="133220" y="207030"/>
                  </a:lnTo>
                  <a:lnTo>
                    <a:pt x="133252" y="204831"/>
                  </a:lnTo>
                  <a:lnTo>
                    <a:pt x="132877" y="202925"/>
                  </a:lnTo>
                  <a:close/>
                </a:path>
                <a:path w="1881504" h="291465">
                  <a:moveTo>
                    <a:pt x="313293" y="251447"/>
                  </a:moveTo>
                  <a:lnTo>
                    <a:pt x="279137" y="251447"/>
                  </a:lnTo>
                  <a:lnTo>
                    <a:pt x="279137" y="288975"/>
                  </a:lnTo>
                  <a:lnTo>
                    <a:pt x="313293" y="288975"/>
                  </a:lnTo>
                  <a:lnTo>
                    <a:pt x="313293" y="251447"/>
                  </a:lnTo>
                  <a:close/>
                </a:path>
                <a:path w="1881504" h="291465">
                  <a:moveTo>
                    <a:pt x="223871" y="179910"/>
                  </a:moveTo>
                  <a:lnTo>
                    <a:pt x="189715" y="179910"/>
                  </a:lnTo>
                  <a:lnTo>
                    <a:pt x="189715" y="216119"/>
                  </a:lnTo>
                  <a:lnTo>
                    <a:pt x="193414" y="234488"/>
                  </a:lnTo>
                  <a:lnTo>
                    <a:pt x="204246" y="246317"/>
                  </a:lnTo>
                  <a:lnTo>
                    <a:pt x="221812" y="252648"/>
                  </a:lnTo>
                  <a:lnTo>
                    <a:pt x="245713" y="254526"/>
                  </a:lnTo>
                  <a:lnTo>
                    <a:pt x="255698" y="254292"/>
                  </a:lnTo>
                  <a:lnTo>
                    <a:pt x="264459" y="253646"/>
                  </a:lnTo>
                  <a:lnTo>
                    <a:pt x="272203" y="252670"/>
                  </a:lnTo>
                  <a:lnTo>
                    <a:pt x="279137" y="251447"/>
                  </a:lnTo>
                  <a:lnTo>
                    <a:pt x="313293" y="251447"/>
                  </a:lnTo>
                  <a:lnTo>
                    <a:pt x="313293" y="228139"/>
                  </a:lnTo>
                  <a:lnTo>
                    <a:pt x="254362" y="228139"/>
                  </a:lnTo>
                  <a:lnTo>
                    <a:pt x="241311" y="227390"/>
                  </a:lnTo>
                  <a:lnTo>
                    <a:pt x="231751" y="224456"/>
                  </a:lnTo>
                  <a:lnTo>
                    <a:pt x="225873" y="218306"/>
                  </a:lnTo>
                  <a:lnTo>
                    <a:pt x="223871" y="207909"/>
                  </a:lnTo>
                  <a:lnTo>
                    <a:pt x="223871" y="179910"/>
                  </a:lnTo>
                  <a:close/>
                </a:path>
                <a:path w="1881504" h="291465">
                  <a:moveTo>
                    <a:pt x="313293" y="179910"/>
                  </a:moveTo>
                  <a:lnTo>
                    <a:pt x="279137" y="179910"/>
                  </a:lnTo>
                  <a:lnTo>
                    <a:pt x="279137" y="225647"/>
                  </a:lnTo>
                  <a:lnTo>
                    <a:pt x="270781" y="227846"/>
                  </a:lnTo>
                  <a:lnTo>
                    <a:pt x="261545" y="228139"/>
                  </a:lnTo>
                  <a:lnTo>
                    <a:pt x="313293" y="228139"/>
                  </a:lnTo>
                  <a:lnTo>
                    <a:pt x="313293" y="179910"/>
                  </a:lnTo>
                  <a:close/>
                </a:path>
                <a:path w="1881504" h="291465">
                  <a:moveTo>
                    <a:pt x="419001" y="179910"/>
                  </a:moveTo>
                  <a:lnTo>
                    <a:pt x="374730" y="179910"/>
                  </a:lnTo>
                  <a:lnTo>
                    <a:pt x="319612" y="288975"/>
                  </a:lnTo>
                  <a:lnTo>
                    <a:pt x="354354" y="288975"/>
                  </a:lnTo>
                  <a:lnTo>
                    <a:pt x="364176" y="269038"/>
                  </a:lnTo>
                  <a:lnTo>
                    <a:pt x="466680" y="269038"/>
                  </a:lnTo>
                  <a:lnTo>
                    <a:pt x="453506" y="244411"/>
                  </a:lnTo>
                  <a:lnTo>
                    <a:pt x="376343" y="244411"/>
                  </a:lnTo>
                  <a:lnTo>
                    <a:pt x="396573" y="203512"/>
                  </a:lnTo>
                  <a:lnTo>
                    <a:pt x="431627" y="203512"/>
                  </a:lnTo>
                  <a:lnTo>
                    <a:pt x="419001" y="179910"/>
                  </a:lnTo>
                  <a:close/>
                </a:path>
                <a:path w="1881504" h="291465">
                  <a:moveTo>
                    <a:pt x="466680" y="269038"/>
                  </a:moveTo>
                  <a:lnTo>
                    <a:pt x="430289" y="269038"/>
                  </a:lnTo>
                  <a:lnTo>
                    <a:pt x="440550" y="288975"/>
                  </a:lnTo>
                  <a:lnTo>
                    <a:pt x="477345" y="288975"/>
                  </a:lnTo>
                  <a:lnTo>
                    <a:pt x="466680" y="269038"/>
                  </a:lnTo>
                  <a:close/>
                </a:path>
                <a:path w="1881504" h="291465">
                  <a:moveTo>
                    <a:pt x="539428" y="205711"/>
                  </a:moveTo>
                  <a:lnTo>
                    <a:pt x="504979" y="205711"/>
                  </a:lnTo>
                  <a:lnTo>
                    <a:pt x="504979" y="288975"/>
                  </a:lnTo>
                  <a:lnTo>
                    <a:pt x="539428" y="288975"/>
                  </a:lnTo>
                  <a:lnTo>
                    <a:pt x="539428" y="205711"/>
                  </a:lnTo>
                  <a:close/>
                </a:path>
                <a:path w="1881504" h="291465">
                  <a:moveTo>
                    <a:pt x="619560" y="232830"/>
                  </a:moveTo>
                  <a:lnTo>
                    <a:pt x="572504" y="232830"/>
                  </a:lnTo>
                  <a:lnTo>
                    <a:pt x="572504" y="258044"/>
                  </a:lnTo>
                  <a:lnTo>
                    <a:pt x="619560" y="258044"/>
                  </a:lnTo>
                  <a:lnTo>
                    <a:pt x="619560" y="232830"/>
                  </a:lnTo>
                  <a:close/>
                </a:path>
                <a:path w="1881504" h="291465">
                  <a:moveTo>
                    <a:pt x="431627" y="203512"/>
                  </a:moveTo>
                  <a:lnTo>
                    <a:pt x="396573" y="203512"/>
                  </a:lnTo>
                  <a:lnTo>
                    <a:pt x="417682" y="244411"/>
                  </a:lnTo>
                  <a:lnTo>
                    <a:pt x="453506" y="244411"/>
                  </a:lnTo>
                  <a:lnTo>
                    <a:pt x="431627" y="203512"/>
                  </a:lnTo>
                  <a:close/>
                </a:path>
                <a:path w="1881504" h="291465">
                  <a:moveTo>
                    <a:pt x="586484" y="179910"/>
                  </a:moveTo>
                  <a:lnTo>
                    <a:pt x="458069" y="179910"/>
                  </a:lnTo>
                  <a:lnTo>
                    <a:pt x="458069" y="205711"/>
                  </a:lnTo>
                  <a:lnTo>
                    <a:pt x="586484" y="205711"/>
                  </a:lnTo>
                  <a:lnTo>
                    <a:pt x="586484" y="179910"/>
                  </a:lnTo>
                  <a:close/>
                </a:path>
                <a:path w="1881504" h="291465">
                  <a:moveTo>
                    <a:pt x="761382" y="179910"/>
                  </a:moveTo>
                  <a:lnTo>
                    <a:pt x="633846" y="179910"/>
                  </a:lnTo>
                  <a:lnTo>
                    <a:pt x="633846" y="288975"/>
                  </a:lnTo>
                  <a:lnTo>
                    <a:pt x="713300" y="288975"/>
                  </a:lnTo>
                  <a:lnTo>
                    <a:pt x="741221" y="286352"/>
                  </a:lnTo>
                  <a:lnTo>
                    <a:pt x="758340" y="279098"/>
                  </a:lnTo>
                  <a:lnTo>
                    <a:pt x="766938" y="268134"/>
                  </a:lnTo>
                  <a:lnTo>
                    <a:pt x="767437" y="265227"/>
                  </a:lnTo>
                  <a:lnTo>
                    <a:pt x="668002" y="265227"/>
                  </a:lnTo>
                  <a:lnTo>
                    <a:pt x="668002" y="242505"/>
                  </a:lnTo>
                  <a:lnTo>
                    <a:pt x="767433" y="242505"/>
                  </a:lnTo>
                  <a:lnTo>
                    <a:pt x="766899" y="239528"/>
                  </a:lnTo>
                  <a:lnTo>
                    <a:pt x="758248" y="228945"/>
                  </a:lnTo>
                  <a:lnTo>
                    <a:pt x="741159" y="221991"/>
                  </a:lnTo>
                  <a:lnTo>
                    <a:pt x="713447" y="219490"/>
                  </a:lnTo>
                  <a:lnTo>
                    <a:pt x="668002" y="219490"/>
                  </a:lnTo>
                  <a:lnTo>
                    <a:pt x="668002" y="202925"/>
                  </a:lnTo>
                  <a:lnTo>
                    <a:pt x="761382" y="202925"/>
                  </a:lnTo>
                  <a:lnTo>
                    <a:pt x="761382" y="179910"/>
                  </a:lnTo>
                  <a:close/>
                </a:path>
                <a:path w="1881504" h="291465">
                  <a:moveTo>
                    <a:pt x="767433" y="242505"/>
                  </a:moveTo>
                  <a:lnTo>
                    <a:pt x="729132" y="242505"/>
                  </a:lnTo>
                  <a:lnTo>
                    <a:pt x="733676" y="246756"/>
                  </a:lnTo>
                  <a:lnTo>
                    <a:pt x="733676" y="260243"/>
                  </a:lnTo>
                  <a:lnTo>
                    <a:pt x="729132" y="265227"/>
                  </a:lnTo>
                  <a:lnTo>
                    <a:pt x="767437" y="265227"/>
                  </a:lnTo>
                  <a:lnTo>
                    <a:pt x="769298" y="254379"/>
                  </a:lnTo>
                  <a:lnTo>
                    <a:pt x="769298" y="252913"/>
                  </a:lnTo>
                  <a:lnTo>
                    <a:pt x="767433" y="242505"/>
                  </a:lnTo>
                  <a:close/>
                </a:path>
                <a:path w="1881504" h="291465">
                  <a:moveTo>
                    <a:pt x="859329" y="178005"/>
                  </a:moveTo>
                  <a:lnTo>
                    <a:pt x="853026" y="178005"/>
                  </a:lnTo>
                  <a:lnTo>
                    <a:pt x="811895" y="183692"/>
                  </a:lnTo>
                  <a:lnTo>
                    <a:pt x="788727" y="197666"/>
                  </a:lnTo>
                  <a:lnTo>
                    <a:pt x="778504" y="215296"/>
                  </a:lnTo>
                  <a:lnTo>
                    <a:pt x="776211" y="231951"/>
                  </a:lnTo>
                  <a:lnTo>
                    <a:pt x="776211" y="236348"/>
                  </a:lnTo>
                  <a:lnTo>
                    <a:pt x="778504" y="252971"/>
                  </a:lnTo>
                  <a:lnTo>
                    <a:pt x="788727" y="270816"/>
                  </a:lnTo>
                  <a:lnTo>
                    <a:pt x="811895" y="285061"/>
                  </a:lnTo>
                  <a:lnTo>
                    <a:pt x="853026" y="290881"/>
                  </a:lnTo>
                  <a:lnTo>
                    <a:pt x="859329" y="290881"/>
                  </a:lnTo>
                  <a:lnTo>
                    <a:pt x="900313" y="285061"/>
                  </a:lnTo>
                  <a:lnTo>
                    <a:pt x="923445" y="270816"/>
                  </a:lnTo>
                  <a:lnTo>
                    <a:pt x="927157" y="264347"/>
                  </a:lnTo>
                  <a:lnTo>
                    <a:pt x="856104" y="264347"/>
                  </a:lnTo>
                  <a:lnTo>
                    <a:pt x="833625" y="261473"/>
                  </a:lnTo>
                  <a:lnTo>
                    <a:pt x="820189" y="254214"/>
                  </a:lnTo>
                  <a:lnTo>
                    <a:pt x="813680" y="244619"/>
                  </a:lnTo>
                  <a:lnTo>
                    <a:pt x="812030" y="235029"/>
                  </a:lnTo>
                  <a:lnTo>
                    <a:pt x="811980" y="232977"/>
                  </a:lnTo>
                  <a:lnTo>
                    <a:pt x="813597" y="223254"/>
                  </a:lnTo>
                  <a:lnTo>
                    <a:pt x="819969" y="214011"/>
                  </a:lnTo>
                  <a:lnTo>
                    <a:pt x="833378" y="207105"/>
                  </a:lnTo>
                  <a:lnTo>
                    <a:pt x="856104" y="204391"/>
                  </a:lnTo>
                  <a:lnTo>
                    <a:pt x="927310" y="204391"/>
                  </a:lnTo>
                  <a:lnTo>
                    <a:pt x="923390" y="197666"/>
                  </a:lnTo>
                  <a:lnTo>
                    <a:pt x="900252" y="183692"/>
                  </a:lnTo>
                  <a:lnTo>
                    <a:pt x="859329" y="178005"/>
                  </a:lnTo>
                  <a:close/>
                </a:path>
                <a:path w="1881504" h="291465">
                  <a:moveTo>
                    <a:pt x="927310" y="204391"/>
                  </a:moveTo>
                  <a:lnTo>
                    <a:pt x="856104" y="204391"/>
                  </a:lnTo>
                  <a:lnTo>
                    <a:pt x="878583" y="207105"/>
                  </a:lnTo>
                  <a:lnTo>
                    <a:pt x="892019" y="214011"/>
                  </a:lnTo>
                  <a:lnTo>
                    <a:pt x="898529" y="223254"/>
                  </a:lnTo>
                  <a:lnTo>
                    <a:pt x="900229" y="232977"/>
                  </a:lnTo>
                  <a:lnTo>
                    <a:pt x="900229" y="235029"/>
                  </a:lnTo>
                  <a:lnTo>
                    <a:pt x="898488" y="244929"/>
                  </a:lnTo>
                  <a:lnTo>
                    <a:pt x="891910" y="254416"/>
                  </a:lnTo>
                  <a:lnTo>
                    <a:pt x="878460" y="261539"/>
                  </a:lnTo>
                  <a:lnTo>
                    <a:pt x="856104" y="264347"/>
                  </a:lnTo>
                  <a:lnTo>
                    <a:pt x="927157" y="264347"/>
                  </a:lnTo>
                  <a:lnTo>
                    <a:pt x="933686" y="252971"/>
                  </a:lnTo>
                  <a:lnTo>
                    <a:pt x="935997" y="236348"/>
                  </a:lnTo>
                  <a:lnTo>
                    <a:pt x="935997" y="231951"/>
                  </a:lnTo>
                  <a:lnTo>
                    <a:pt x="933665" y="215296"/>
                  </a:lnTo>
                  <a:lnTo>
                    <a:pt x="927310" y="204391"/>
                  </a:lnTo>
                  <a:close/>
                </a:path>
                <a:path w="1881504" h="291465">
                  <a:moveTo>
                    <a:pt x="1020790" y="205711"/>
                  </a:moveTo>
                  <a:lnTo>
                    <a:pt x="986341" y="205711"/>
                  </a:lnTo>
                  <a:lnTo>
                    <a:pt x="986341" y="288975"/>
                  </a:lnTo>
                  <a:lnTo>
                    <a:pt x="1020790" y="288975"/>
                  </a:lnTo>
                  <a:lnTo>
                    <a:pt x="1020790" y="205711"/>
                  </a:lnTo>
                  <a:close/>
                </a:path>
                <a:path w="1881504" h="291465">
                  <a:moveTo>
                    <a:pt x="1067846" y="179910"/>
                  </a:moveTo>
                  <a:lnTo>
                    <a:pt x="939431" y="179910"/>
                  </a:lnTo>
                  <a:lnTo>
                    <a:pt x="939431" y="205711"/>
                  </a:lnTo>
                  <a:lnTo>
                    <a:pt x="1067846" y="205711"/>
                  </a:lnTo>
                  <a:lnTo>
                    <a:pt x="1067846" y="179910"/>
                  </a:lnTo>
                  <a:close/>
                </a:path>
                <a:path w="1881504" h="291465">
                  <a:moveTo>
                    <a:pt x="1195056" y="179910"/>
                  </a:moveTo>
                  <a:lnTo>
                    <a:pt x="1080128" y="179910"/>
                  </a:lnTo>
                  <a:lnTo>
                    <a:pt x="1080128" y="288975"/>
                  </a:lnTo>
                  <a:lnTo>
                    <a:pt x="1196522" y="288975"/>
                  </a:lnTo>
                  <a:lnTo>
                    <a:pt x="1196522" y="263615"/>
                  </a:lnTo>
                  <a:lnTo>
                    <a:pt x="1113844" y="263615"/>
                  </a:lnTo>
                  <a:lnTo>
                    <a:pt x="1113844" y="245730"/>
                  </a:lnTo>
                  <a:lnTo>
                    <a:pt x="1193151" y="245730"/>
                  </a:lnTo>
                  <a:lnTo>
                    <a:pt x="1193151" y="220810"/>
                  </a:lnTo>
                  <a:lnTo>
                    <a:pt x="1113844" y="220810"/>
                  </a:lnTo>
                  <a:lnTo>
                    <a:pt x="1113844" y="204684"/>
                  </a:lnTo>
                  <a:lnTo>
                    <a:pt x="1195056" y="204684"/>
                  </a:lnTo>
                  <a:lnTo>
                    <a:pt x="1195056" y="17991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344231" y="6831226"/>
              <a:ext cx="2556690" cy="307299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249932" y="4286801"/>
              <a:ext cx="1308100" cy="291465"/>
            </a:xfrm>
            <a:custGeom>
              <a:avLst/>
              <a:gdLst/>
              <a:ahLst/>
              <a:cxnLst/>
              <a:rect l="l" t="t" r="r" b="b"/>
              <a:pathLst>
                <a:path w="1308100" h="291464">
                  <a:moveTo>
                    <a:pt x="83117" y="0"/>
                  </a:moveTo>
                  <a:lnTo>
                    <a:pt x="76814" y="0"/>
                  </a:lnTo>
                  <a:lnTo>
                    <a:pt x="35683" y="5687"/>
                  </a:lnTo>
                  <a:lnTo>
                    <a:pt x="12515" y="19661"/>
                  </a:lnTo>
                  <a:lnTo>
                    <a:pt x="2292" y="37291"/>
                  </a:lnTo>
                  <a:lnTo>
                    <a:pt x="0" y="53946"/>
                  </a:lnTo>
                  <a:lnTo>
                    <a:pt x="0" y="58343"/>
                  </a:lnTo>
                  <a:lnTo>
                    <a:pt x="2292" y="74965"/>
                  </a:lnTo>
                  <a:lnTo>
                    <a:pt x="12515" y="92811"/>
                  </a:lnTo>
                  <a:lnTo>
                    <a:pt x="35683" y="107055"/>
                  </a:lnTo>
                  <a:lnTo>
                    <a:pt x="76814" y="112876"/>
                  </a:lnTo>
                  <a:lnTo>
                    <a:pt x="83117" y="112876"/>
                  </a:lnTo>
                  <a:lnTo>
                    <a:pt x="124101" y="107055"/>
                  </a:lnTo>
                  <a:lnTo>
                    <a:pt x="147233" y="92811"/>
                  </a:lnTo>
                  <a:lnTo>
                    <a:pt x="150945" y="86342"/>
                  </a:lnTo>
                  <a:lnTo>
                    <a:pt x="79892" y="86342"/>
                  </a:lnTo>
                  <a:lnTo>
                    <a:pt x="57413" y="83468"/>
                  </a:lnTo>
                  <a:lnTo>
                    <a:pt x="43977" y="76209"/>
                  </a:lnTo>
                  <a:lnTo>
                    <a:pt x="37468" y="66614"/>
                  </a:lnTo>
                  <a:lnTo>
                    <a:pt x="35818" y="57024"/>
                  </a:lnTo>
                  <a:lnTo>
                    <a:pt x="35768" y="54972"/>
                  </a:lnTo>
                  <a:lnTo>
                    <a:pt x="37385" y="45248"/>
                  </a:lnTo>
                  <a:lnTo>
                    <a:pt x="43757" y="36006"/>
                  </a:lnTo>
                  <a:lnTo>
                    <a:pt x="57166" y="29100"/>
                  </a:lnTo>
                  <a:lnTo>
                    <a:pt x="79892" y="26386"/>
                  </a:lnTo>
                  <a:lnTo>
                    <a:pt x="151098" y="26386"/>
                  </a:lnTo>
                  <a:lnTo>
                    <a:pt x="147178" y="19661"/>
                  </a:lnTo>
                  <a:lnTo>
                    <a:pt x="124040" y="5687"/>
                  </a:lnTo>
                  <a:lnTo>
                    <a:pt x="83117" y="0"/>
                  </a:lnTo>
                  <a:close/>
                </a:path>
                <a:path w="1308100" h="291464">
                  <a:moveTo>
                    <a:pt x="151098" y="26386"/>
                  </a:moveTo>
                  <a:lnTo>
                    <a:pt x="79892" y="26386"/>
                  </a:lnTo>
                  <a:lnTo>
                    <a:pt x="102371" y="29100"/>
                  </a:lnTo>
                  <a:lnTo>
                    <a:pt x="115807" y="36006"/>
                  </a:lnTo>
                  <a:lnTo>
                    <a:pt x="122317" y="45248"/>
                  </a:lnTo>
                  <a:lnTo>
                    <a:pt x="124017" y="54972"/>
                  </a:lnTo>
                  <a:lnTo>
                    <a:pt x="124017" y="57024"/>
                  </a:lnTo>
                  <a:lnTo>
                    <a:pt x="122276" y="66924"/>
                  </a:lnTo>
                  <a:lnTo>
                    <a:pt x="115698" y="76411"/>
                  </a:lnTo>
                  <a:lnTo>
                    <a:pt x="102248" y="83534"/>
                  </a:lnTo>
                  <a:lnTo>
                    <a:pt x="79892" y="86342"/>
                  </a:lnTo>
                  <a:lnTo>
                    <a:pt x="150945" y="86342"/>
                  </a:lnTo>
                  <a:lnTo>
                    <a:pt x="157474" y="74965"/>
                  </a:lnTo>
                  <a:lnTo>
                    <a:pt x="159785" y="58343"/>
                  </a:lnTo>
                  <a:lnTo>
                    <a:pt x="159785" y="53946"/>
                  </a:lnTo>
                  <a:lnTo>
                    <a:pt x="157453" y="37291"/>
                  </a:lnTo>
                  <a:lnTo>
                    <a:pt x="151098" y="26386"/>
                  </a:lnTo>
                  <a:close/>
                </a:path>
                <a:path w="1308100" h="291464">
                  <a:moveTo>
                    <a:pt x="280239" y="98363"/>
                  </a:moveTo>
                  <a:lnTo>
                    <a:pt x="246083" y="98363"/>
                  </a:lnTo>
                  <a:lnTo>
                    <a:pt x="246083" y="112436"/>
                  </a:lnTo>
                  <a:lnTo>
                    <a:pt x="280239" y="112436"/>
                  </a:lnTo>
                  <a:lnTo>
                    <a:pt x="280239" y="98363"/>
                  </a:lnTo>
                  <a:close/>
                </a:path>
                <a:path w="1308100" h="291464">
                  <a:moveTo>
                    <a:pt x="308238" y="10261"/>
                  </a:moveTo>
                  <a:lnTo>
                    <a:pt x="218084" y="10261"/>
                  </a:lnTo>
                  <a:lnTo>
                    <a:pt x="199022" y="12668"/>
                  </a:lnTo>
                  <a:lnTo>
                    <a:pt x="182242" y="20284"/>
                  </a:lnTo>
                  <a:lnTo>
                    <a:pt x="170299" y="33700"/>
                  </a:lnTo>
                  <a:lnTo>
                    <a:pt x="165784" y="53359"/>
                  </a:lnTo>
                  <a:lnTo>
                    <a:pt x="165750" y="54972"/>
                  </a:lnTo>
                  <a:lnTo>
                    <a:pt x="170277" y="74862"/>
                  </a:lnTo>
                  <a:lnTo>
                    <a:pt x="182169" y="88321"/>
                  </a:lnTo>
                  <a:lnTo>
                    <a:pt x="198899" y="95953"/>
                  </a:lnTo>
                  <a:lnTo>
                    <a:pt x="217937" y="98363"/>
                  </a:lnTo>
                  <a:lnTo>
                    <a:pt x="308385" y="98363"/>
                  </a:lnTo>
                  <a:lnTo>
                    <a:pt x="327424" y="95953"/>
                  </a:lnTo>
                  <a:lnTo>
                    <a:pt x="344153" y="88321"/>
                  </a:lnTo>
                  <a:lnTo>
                    <a:pt x="356046" y="74862"/>
                  </a:lnTo>
                  <a:lnTo>
                    <a:pt x="356369" y="73442"/>
                  </a:lnTo>
                  <a:lnTo>
                    <a:pt x="225707" y="73442"/>
                  </a:lnTo>
                  <a:lnTo>
                    <a:pt x="214857" y="72160"/>
                  </a:lnTo>
                  <a:lnTo>
                    <a:pt x="206851" y="68458"/>
                  </a:lnTo>
                  <a:lnTo>
                    <a:pt x="201897" y="62558"/>
                  </a:lnTo>
                  <a:lnTo>
                    <a:pt x="200263" y="54972"/>
                  </a:lnTo>
                  <a:lnTo>
                    <a:pt x="200232" y="53359"/>
                  </a:lnTo>
                  <a:lnTo>
                    <a:pt x="201897" y="45695"/>
                  </a:lnTo>
                  <a:lnTo>
                    <a:pt x="206851" y="39946"/>
                  </a:lnTo>
                  <a:lnTo>
                    <a:pt x="214857" y="36396"/>
                  </a:lnTo>
                  <a:lnTo>
                    <a:pt x="225707" y="35182"/>
                  </a:lnTo>
                  <a:lnTo>
                    <a:pt x="356392" y="35182"/>
                  </a:lnTo>
                  <a:lnTo>
                    <a:pt x="356023" y="33576"/>
                  </a:lnTo>
                  <a:lnTo>
                    <a:pt x="344080" y="20211"/>
                  </a:lnTo>
                  <a:lnTo>
                    <a:pt x="327300" y="12645"/>
                  </a:lnTo>
                  <a:lnTo>
                    <a:pt x="308238" y="10261"/>
                  </a:lnTo>
                  <a:close/>
                </a:path>
                <a:path w="1308100" h="291464">
                  <a:moveTo>
                    <a:pt x="280239" y="35182"/>
                  </a:moveTo>
                  <a:lnTo>
                    <a:pt x="246083" y="35182"/>
                  </a:lnTo>
                  <a:lnTo>
                    <a:pt x="246083" y="73442"/>
                  </a:lnTo>
                  <a:lnTo>
                    <a:pt x="280239" y="73442"/>
                  </a:lnTo>
                  <a:lnTo>
                    <a:pt x="280239" y="35182"/>
                  </a:lnTo>
                  <a:close/>
                </a:path>
                <a:path w="1308100" h="291464">
                  <a:moveTo>
                    <a:pt x="356392" y="35182"/>
                  </a:moveTo>
                  <a:lnTo>
                    <a:pt x="300615" y="35182"/>
                  </a:lnTo>
                  <a:lnTo>
                    <a:pt x="311342" y="36396"/>
                  </a:lnTo>
                  <a:lnTo>
                    <a:pt x="319361" y="39946"/>
                  </a:lnTo>
                  <a:lnTo>
                    <a:pt x="324384" y="45695"/>
                  </a:lnTo>
                  <a:lnTo>
                    <a:pt x="326090" y="53359"/>
                  </a:lnTo>
                  <a:lnTo>
                    <a:pt x="326059" y="54972"/>
                  </a:lnTo>
                  <a:lnTo>
                    <a:pt x="324425" y="62558"/>
                  </a:lnTo>
                  <a:lnTo>
                    <a:pt x="319471" y="68458"/>
                  </a:lnTo>
                  <a:lnTo>
                    <a:pt x="311466" y="72160"/>
                  </a:lnTo>
                  <a:lnTo>
                    <a:pt x="300615" y="73442"/>
                  </a:lnTo>
                  <a:lnTo>
                    <a:pt x="356369" y="73442"/>
                  </a:lnTo>
                  <a:lnTo>
                    <a:pt x="360572" y="54972"/>
                  </a:lnTo>
                  <a:lnTo>
                    <a:pt x="360572" y="53359"/>
                  </a:lnTo>
                  <a:lnTo>
                    <a:pt x="356392" y="35182"/>
                  </a:lnTo>
                  <a:close/>
                </a:path>
                <a:path w="1308100" h="291464">
                  <a:moveTo>
                    <a:pt x="280239" y="439"/>
                  </a:moveTo>
                  <a:lnTo>
                    <a:pt x="246083" y="439"/>
                  </a:lnTo>
                  <a:lnTo>
                    <a:pt x="246083" y="10261"/>
                  </a:lnTo>
                  <a:lnTo>
                    <a:pt x="280239" y="10261"/>
                  </a:lnTo>
                  <a:lnTo>
                    <a:pt x="280239" y="439"/>
                  </a:lnTo>
                  <a:close/>
                </a:path>
                <a:path w="1308100" h="291464">
                  <a:moveTo>
                    <a:pt x="450635" y="0"/>
                  </a:moveTo>
                  <a:lnTo>
                    <a:pt x="444332" y="0"/>
                  </a:lnTo>
                  <a:lnTo>
                    <a:pt x="403201" y="5687"/>
                  </a:lnTo>
                  <a:lnTo>
                    <a:pt x="380032" y="19661"/>
                  </a:lnTo>
                  <a:lnTo>
                    <a:pt x="369810" y="37291"/>
                  </a:lnTo>
                  <a:lnTo>
                    <a:pt x="367517" y="53946"/>
                  </a:lnTo>
                  <a:lnTo>
                    <a:pt x="367517" y="58343"/>
                  </a:lnTo>
                  <a:lnTo>
                    <a:pt x="369810" y="74965"/>
                  </a:lnTo>
                  <a:lnTo>
                    <a:pt x="380032" y="92811"/>
                  </a:lnTo>
                  <a:lnTo>
                    <a:pt x="403201" y="107055"/>
                  </a:lnTo>
                  <a:lnTo>
                    <a:pt x="444332" y="112876"/>
                  </a:lnTo>
                  <a:lnTo>
                    <a:pt x="450635" y="112876"/>
                  </a:lnTo>
                  <a:lnTo>
                    <a:pt x="491619" y="107055"/>
                  </a:lnTo>
                  <a:lnTo>
                    <a:pt x="514751" y="92811"/>
                  </a:lnTo>
                  <a:lnTo>
                    <a:pt x="518463" y="86342"/>
                  </a:lnTo>
                  <a:lnTo>
                    <a:pt x="447410" y="86342"/>
                  </a:lnTo>
                  <a:lnTo>
                    <a:pt x="424931" y="83468"/>
                  </a:lnTo>
                  <a:lnTo>
                    <a:pt x="411495" y="76209"/>
                  </a:lnTo>
                  <a:lnTo>
                    <a:pt x="404985" y="66614"/>
                  </a:lnTo>
                  <a:lnTo>
                    <a:pt x="403336" y="57024"/>
                  </a:lnTo>
                  <a:lnTo>
                    <a:pt x="403286" y="54972"/>
                  </a:lnTo>
                  <a:lnTo>
                    <a:pt x="404903" y="45248"/>
                  </a:lnTo>
                  <a:lnTo>
                    <a:pt x="411275" y="36006"/>
                  </a:lnTo>
                  <a:lnTo>
                    <a:pt x="424684" y="29100"/>
                  </a:lnTo>
                  <a:lnTo>
                    <a:pt x="447410" y="26386"/>
                  </a:lnTo>
                  <a:lnTo>
                    <a:pt x="518615" y="26386"/>
                  </a:lnTo>
                  <a:lnTo>
                    <a:pt x="514696" y="19661"/>
                  </a:lnTo>
                  <a:lnTo>
                    <a:pt x="491557" y="5687"/>
                  </a:lnTo>
                  <a:lnTo>
                    <a:pt x="450635" y="0"/>
                  </a:lnTo>
                  <a:close/>
                </a:path>
                <a:path w="1308100" h="291464">
                  <a:moveTo>
                    <a:pt x="518615" y="26386"/>
                  </a:moveTo>
                  <a:lnTo>
                    <a:pt x="447410" y="26386"/>
                  </a:lnTo>
                  <a:lnTo>
                    <a:pt x="469889" y="29100"/>
                  </a:lnTo>
                  <a:lnTo>
                    <a:pt x="483325" y="36006"/>
                  </a:lnTo>
                  <a:lnTo>
                    <a:pt x="489835" y="45248"/>
                  </a:lnTo>
                  <a:lnTo>
                    <a:pt x="491534" y="54972"/>
                  </a:lnTo>
                  <a:lnTo>
                    <a:pt x="491534" y="57024"/>
                  </a:lnTo>
                  <a:lnTo>
                    <a:pt x="489793" y="66924"/>
                  </a:lnTo>
                  <a:lnTo>
                    <a:pt x="483215" y="76411"/>
                  </a:lnTo>
                  <a:lnTo>
                    <a:pt x="469765" y="83534"/>
                  </a:lnTo>
                  <a:lnTo>
                    <a:pt x="447410" y="86342"/>
                  </a:lnTo>
                  <a:lnTo>
                    <a:pt x="518463" y="86342"/>
                  </a:lnTo>
                  <a:lnTo>
                    <a:pt x="524992" y="74965"/>
                  </a:lnTo>
                  <a:lnTo>
                    <a:pt x="527303" y="58343"/>
                  </a:lnTo>
                  <a:lnTo>
                    <a:pt x="527303" y="53946"/>
                  </a:lnTo>
                  <a:lnTo>
                    <a:pt x="524971" y="37291"/>
                  </a:lnTo>
                  <a:lnTo>
                    <a:pt x="518615" y="26386"/>
                  </a:lnTo>
                  <a:close/>
                </a:path>
                <a:path w="1308100" h="291464">
                  <a:moveTo>
                    <a:pt x="621224" y="1905"/>
                  </a:moveTo>
                  <a:lnTo>
                    <a:pt x="539425" y="1905"/>
                  </a:lnTo>
                  <a:lnTo>
                    <a:pt x="539425" y="110970"/>
                  </a:lnTo>
                  <a:lnTo>
                    <a:pt x="573581" y="110970"/>
                  </a:lnTo>
                  <a:lnTo>
                    <a:pt x="573581" y="74615"/>
                  </a:lnTo>
                  <a:lnTo>
                    <a:pt x="621224" y="74615"/>
                  </a:lnTo>
                  <a:lnTo>
                    <a:pt x="645622" y="71768"/>
                  </a:lnTo>
                  <a:lnTo>
                    <a:pt x="661280" y="64042"/>
                  </a:lnTo>
                  <a:lnTo>
                    <a:pt x="669626" y="52661"/>
                  </a:lnTo>
                  <a:lnTo>
                    <a:pt x="670077" y="50134"/>
                  </a:lnTo>
                  <a:lnTo>
                    <a:pt x="573581" y="50134"/>
                  </a:lnTo>
                  <a:lnTo>
                    <a:pt x="573581" y="26679"/>
                  </a:lnTo>
                  <a:lnTo>
                    <a:pt x="670233" y="26679"/>
                  </a:lnTo>
                  <a:lnTo>
                    <a:pt x="669668" y="23427"/>
                  </a:lnTo>
                  <a:lnTo>
                    <a:pt x="661390" y="12167"/>
                  </a:lnTo>
                  <a:lnTo>
                    <a:pt x="645746" y="4645"/>
                  </a:lnTo>
                  <a:lnTo>
                    <a:pt x="621224" y="1905"/>
                  </a:lnTo>
                  <a:close/>
                </a:path>
                <a:path w="1308100" h="291464">
                  <a:moveTo>
                    <a:pt x="670233" y="26679"/>
                  </a:moveTo>
                  <a:lnTo>
                    <a:pt x="631632" y="26679"/>
                  </a:lnTo>
                  <a:lnTo>
                    <a:pt x="636469" y="30784"/>
                  </a:lnTo>
                  <a:lnTo>
                    <a:pt x="636469" y="46176"/>
                  </a:lnTo>
                  <a:lnTo>
                    <a:pt x="631338" y="50134"/>
                  </a:lnTo>
                  <a:lnTo>
                    <a:pt x="670077" y="50134"/>
                  </a:lnTo>
                  <a:lnTo>
                    <a:pt x="672091" y="38846"/>
                  </a:lnTo>
                  <a:lnTo>
                    <a:pt x="672091" y="37381"/>
                  </a:lnTo>
                  <a:lnTo>
                    <a:pt x="670233" y="26679"/>
                  </a:lnTo>
                  <a:close/>
                </a:path>
                <a:path w="1308100" h="291464">
                  <a:moveTo>
                    <a:pt x="731693" y="1905"/>
                  </a:moveTo>
                  <a:lnTo>
                    <a:pt x="683171" y="1905"/>
                  </a:lnTo>
                  <a:lnTo>
                    <a:pt x="683171" y="110970"/>
                  </a:lnTo>
                  <a:lnTo>
                    <a:pt x="716008" y="110970"/>
                  </a:lnTo>
                  <a:lnTo>
                    <a:pt x="716008" y="35475"/>
                  </a:lnTo>
                  <a:lnTo>
                    <a:pt x="750327" y="35475"/>
                  </a:lnTo>
                  <a:lnTo>
                    <a:pt x="731693" y="1905"/>
                  </a:lnTo>
                  <a:close/>
                </a:path>
                <a:path w="1308100" h="291464">
                  <a:moveTo>
                    <a:pt x="750327" y="35475"/>
                  </a:moveTo>
                  <a:lnTo>
                    <a:pt x="716008" y="35475"/>
                  </a:lnTo>
                  <a:lnTo>
                    <a:pt x="758960" y="110970"/>
                  </a:lnTo>
                  <a:lnTo>
                    <a:pt x="777284" y="110970"/>
                  </a:lnTo>
                  <a:lnTo>
                    <a:pt x="800719" y="69777"/>
                  </a:lnTo>
                  <a:lnTo>
                    <a:pt x="769368" y="69777"/>
                  </a:lnTo>
                  <a:lnTo>
                    <a:pt x="750327" y="35475"/>
                  </a:lnTo>
                  <a:close/>
                </a:path>
                <a:path w="1308100" h="291464">
                  <a:moveTo>
                    <a:pt x="853952" y="35475"/>
                  </a:moveTo>
                  <a:lnTo>
                    <a:pt x="820235" y="35475"/>
                  </a:lnTo>
                  <a:lnTo>
                    <a:pt x="820235" y="110970"/>
                  </a:lnTo>
                  <a:lnTo>
                    <a:pt x="853952" y="110970"/>
                  </a:lnTo>
                  <a:lnTo>
                    <a:pt x="853952" y="35475"/>
                  </a:lnTo>
                  <a:close/>
                </a:path>
                <a:path w="1308100" h="291464">
                  <a:moveTo>
                    <a:pt x="853952" y="1905"/>
                  </a:moveTo>
                  <a:lnTo>
                    <a:pt x="807189" y="1905"/>
                  </a:lnTo>
                  <a:lnTo>
                    <a:pt x="769368" y="69777"/>
                  </a:lnTo>
                  <a:lnTo>
                    <a:pt x="800719" y="69777"/>
                  </a:lnTo>
                  <a:lnTo>
                    <a:pt x="820235" y="35475"/>
                  </a:lnTo>
                  <a:lnTo>
                    <a:pt x="853952" y="35475"/>
                  </a:lnTo>
                  <a:lnTo>
                    <a:pt x="853952" y="1905"/>
                  </a:lnTo>
                  <a:close/>
                </a:path>
                <a:path w="1308100" h="291464">
                  <a:moveTo>
                    <a:pt x="904297" y="1905"/>
                  </a:moveTo>
                  <a:lnTo>
                    <a:pt x="870141" y="1905"/>
                  </a:lnTo>
                  <a:lnTo>
                    <a:pt x="870141" y="110970"/>
                  </a:lnTo>
                  <a:lnTo>
                    <a:pt x="904297" y="110970"/>
                  </a:lnTo>
                  <a:lnTo>
                    <a:pt x="941691" y="74175"/>
                  </a:lnTo>
                  <a:lnTo>
                    <a:pt x="904297" y="74175"/>
                  </a:lnTo>
                  <a:lnTo>
                    <a:pt x="904297" y="1905"/>
                  </a:lnTo>
                  <a:close/>
                </a:path>
                <a:path w="1308100" h="291464">
                  <a:moveTo>
                    <a:pt x="1011602" y="38993"/>
                  </a:moveTo>
                  <a:lnTo>
                    <a:pt x="977446" y="38993"/>
                  </a:lnTo>
                  <a:lnTo>
                    <a:pt x="977446" y="110970"/>
                  </a:lnTo>
                  <a:lnTo>
                    <a:pt x="1011602" y="110970"/>
                  </a:lnTo>
                  <a:lnTo>
                    <a:pt x="1011602" y="38993"/>
                  </a:lnTo>
                  <a:close/>
                </a:path>
                <a:path w="1308100" h="291464">
                  <a:moveTo>
                    <a:pt x="1011602" y="1905"/>
                  </a:moveTo>
                  <a:lnTo>
                    <a:pt x="977446" y="1905"/>
                  </a:lnTo>
                  <a:lnTo>
                    <a:pt x="904297" y="74175"/>
                  </a:lnTo>
                  <a:lnTo>
                    <a:pt x="941691" y="74175"/>
                  </a:lnTo>
                  <a:lnTo>
                    <a:pt x="977446" y="38993"/>
                  </a:lnTo>
                  <a:lnTo>
                    <a:pt x="1011602" y="38993"/>
                  </a:lnTo>
                  <a:lnTo>
                    <a:pt x="1011602" y="1905"/>
                  </a:lnTo>
                  <a:close/>
                </a:path>
                <a:path w="1308100" h="291464">
                  <a:moveTo>
                    <a:pt x="1159550" y="1905"/>
                  </a:moveTo>
                  <a:lnTo>
                    <a:pt x="1043009" y="1905"/>
                  </a:lnTo>
                  <a:lnTo>
                    <a:pt x="1042711" y="37573"/>
                  </a:lnTo>
                  <a:lnTo>
                    <a:pt x="1041726" y="60432"/>
                  </a:lnTo>
                  <a:lnTo>
                    <a:pt x="1039916" y="73561"/>
                  </a:lnTo>
                  <a:lnTo>
                    <a:pt x="1037145" y="80039"/>
                  </a:lnTo>
                  <a:lnTo>
                    <a:pt x="1034653" y="83117"/>
                  </a:lnTo>
                  <a:lnTo>
                    <a:pt x="1031428" y="83850"/>
                  </a:lnTo>
                  <a:lnTo>
                    <a:pt x="1023952" y="83850"/>
                  </a:lnTo>
                  <a:lnTo>
                    <a:pt x="1023952" y="110970"/>
                  </a:lnTo>
                  <a:lnTo>
                    <a:pt x="1033480" y="110970"/>
                  </a:lnTo>
                  <a:lnTo>
                    <a:pt x="1044944" y="110129"/>
                  </a:lnTo>
                  <a:lnTo>
                    <a:pt x="1070770" y="79324"/>
                  </a:lnTo>
                  <a:lnTo>
                    <a:pt x="1073500" y="26826"/>
                  </a:lnTo>
                  <a:lnTo>
                    <a:pt x="1159550" y="26826"/>
                  </a:lnTo>
                  <a:lnTo>
                    <a:pt x="1159550" y="1905"/>
                  </a:lnTo>
                  <a:close/>
                </a:path>
                <a:path w="1308100" h="291464">
                  <a:moveTo>
                    <a:pt x="1159550" y="26826"/>
                  </a:moveTo>
                  <a:lnTo>
                    <a:pt x="1125394" y="26826"/>
                  </a:lnTo>
                  <a:lnTo>
                    <a:pt x="1125394" y="110970"/>
                  </a:lnTo>
                  <a:lnTo>
                    <a:pt x="1159550" y="110970"/>
                  </a:lnTo>
                  <a:lnTo>
                    <a:pt x="1159550" y="26826"/>
                  </a:lnTo>
                  <a:close/>
                </a:path>
                <a:path w="1308100" h="291464">
                  <a:moveTo>
                    <a:pt x="349327" y="178005"/>
                  </a:moveTo>
                  <a:lnTo>
                    <a:pt x="343317" y="178005"/>
                  </a:lnTo>
                  <a:lnTo>
                    <a:pt x="304699" y="183651"/>
                  </a:lnTo>
                  <a:lnTo>
                    <a:pt x="282628" y="197556"/>
                  </a:lnTo>
                  <a:lnTo>
                    <a:pt x="272650" y="215173"/>
                  </a:lnTo>
                  <a:lnTo>
                    <a:pt x="270314" y="231951"/>
                  </a:lnTo>
                  <a:lnTo>
                    <a:pt x="270314" y="236202"/>
                  </a:lnTo>
                  <a:lnTo>
                    <a:pt x="272836" y="252909"/>
                  </a:lnTo>
                  <a:lnTo>
                    <a:pt x="283122" y="270798"/>
                  </a:lnTo>
                  <a:lnTo>
                    <a:pt x="305255" y="285058"/>
                  </a:lnTo>
                  <a:lnTo>
                    <a:pt x="343317" y="290881"/>
                  </a:lnTo>
                  <a:lnTo>
                    <a:pt x="349327" y="290881"/>
                  </a:lnTo>
                  <a:lnTo>
                    <a:pt x="387040" y="285901"/>
                  </a:lnTo>
                  <a:lnTo>
                    <a:pt x="409265" y="273913"/>
                  </a:lnTo>
                  <a:lnTo>
                    <a:pt x="416186" y="264347"/>
                  </a:lnTo>
                  <a:lnTo>
                    <a:pt x="346542" y="264347"/>
                  </a:lnTo>
                  <a:lnTo>
                    <a:pt x="326800" y="261489"/>
                  </a:lnTo>
                  <a:lnTo>
                    <a:pt x="314383" y="254233"/>
                  </a:lnTo>
                  <a:lnTo>
                    <a:pt x="307931" y="244557"/>
                  </a:lnTo>
                  <a:lnTo>
                    <a:pt x="306082" y="234443"/>
                  </a:lnTo>
                  <a:lnTo>
                    <a:pt x="306203" y="231951"/>
                  </a:lnTo>
                  <a:lnTo>
                    <a:pt x="307761" y="222511"/>
                  </a:lnTo>
                  <a:lnTo>
                    <a:pt x="313907" y="213425"/>
                  </a:lnTo>
                  <a:lnTo>
                    <a:pt x="326182" y="206895"/>
                  </a:lnTo>
                  <a:lnTo>
                    <a:pt x="346249" y="204391"/>
                  </a:lnTo>
                  <a:lnTo>
                    <a:pt x="416560" y="204391"/>
                  </a:lnTo>
                  <a:lnTo>
                    <a:pt x="409522" y="194698"/>
                  </a:lnTo>
                  <a:lnTo>
                    <a:pt x="387388" y="182922"/>
                  </a:lnTo>
                  <a:lnTo>
                    <a:pt x="349327" y="178005"/>
                  </a:lnTo>
                  <a:close/>
                </a:path>
                <a:path w="1308100" h="291464">
                  <a:moveTo>
                    <a:pt x="86196" y="179910"/>
                  </a:moveTo>
                  <a:lnTo>
                    <a:pt x="4397" y="179910"/>
                  </a:lnTo>
                  <a:lnTo>
                    <a:pt x="4397" y="288975"/>
                  </a:lnTo>
                  <a:lnTo>
                    <a:pt x="38553" y="288975"/>
                  </a:lnTo>
                  <a:lnTo>
                    <a:pt x="38553" y="252620"/>
                  </a:lnTo>
                  <a:lnTo>
                    <a:pt x="86196" y="252620"/>
                  </a:lnTo>
                  <a:lnTo>
                    <a:pt x="110594" y="249773"/>
                  </a:lnTo>
                  <a:lnTo>
                    <a:pt x="126252" y="242047"/>
                  </a:lnTo>
                  <a:lnTo>
                    <a:pt x="134599" y="230666"/>
                  </a:lnTo>
                  <a:lnTo>
                    <a:pt x="135050" y="228139"/>
                  </a:lnTo>
                  <a:lnTo>
                    <a:pt x="38553" y="228139"/>
                  </a:lnTo>
                  <a:lnTo>
                    <a:pt x="38553" y="204684"/>
                  </a:lnTo>
                  <a:lnTo>
                    <a:pt x="135205" y="204684"/>
                  </a:lnTo>
                  <a:lnTo>
                    <a:pt x="134640" y="201432"/>
                  </a:lnTo>
                  <a:lnTo>
                    <a:pt x="126362" y="190172"/>
                  </a:lnTo>
                  <a:lnTo>
                    <a:pt x="110718" y="182650"/>
                  </a:lnTo>
                  <a:lnTo>
                    <a:pt x="86196" y="179910"/>
                  </a:lnTo>
                  <a:close/>
                </a:path>
                <a:path w="1308100" h="291464">
                  <a:moveTo>
                    <a:pt x="219224" y="179910"/>
                  </a:moveTo>
                  <a:lnTo>
                    <a:pt x="174953" y="179910"/>
                  </a:lnTo>
                  <a:lnTo>
                    <a:pt x="119835" y="288975"/>
                  </a:lnTo>
                  <a:lnTo>
                    <a:pt x="154577" y="288975"/>
                  </a:lnTo>
                  <a:lnTo>
                    <a:pt x="164399" y="269038"/>
                  </a:lnTo>
                  <a:lnTo>
                    <a:pt x="266903" y="269038"/>
                  </a:lnTo>
                  <a:lnTo>
                    <a:pt x="253729" y="244411"/>
                  </a:lnTo>
                  <a:lnTo>
                    <a:pt x="176566" y="244411"/>
                  </a:lnTo>
                  <a:lnTo>
                    <a:pt x="196796" y="203512"/>
                  </a:lnTo>
                  <a:lnTo>
                    <a:pt x="231850" y="203512"/>
                  </a:lnTo>
                  <a:lnTo>
                    <a:pt x="219224" y="179910"/>
                  </a:lnTo>
                  <a:close/>
                </a:path>
                <a:path w="1308100" h="291464">
                  <a:moveTo>
                    <a:pt x="266903" y="269038"/>
                  </a:moveTo>
                  <a:lnTo>
                    <a:pt x="230512" y="269038"/>
                  </a:lnTo>
                  <a:lnTo>
                    <a:pt x="240773" y="288975"/>
                  </a:lnTo>
                  <a:lnTo>
                    <a:pt x="277568" y="288975"/>
                  </a:lnTo>
                  <a:lnTo>
                    <a:pt x="266903" y="269038"/>
                  </a:lnTo>
                  <a:close/>
                </a:path>
                <a:path w="1308100" h="291464">
                  <a:moveTo>
                    <a:pt x="422477" y="244997"/>
                  </a:moveTo>
                  <a:lnTo>
                    <a:pt x="386268" y="244997"/>
                  </a:lnTo>
                  <a:lnTo>
                    <a:pt x="384658" y="249072"/>
                  </a:lnTo>
                  <a:lnTo>
                    <a:pt x="379324" y="255607"/>
                  </a:lnTo>
                  <a:lnTo>
                    <a:pt x="367530" y="261674"/>
                  </a:lnTo>
                  <a:lnTo>
                    <a:pt x="346542" y="264347"/>
                  </a:lnTo>
                  <a:lnTo>
                    <a:pt x="416186" y="264347"/>
                  </a:lnTo>
                  <a:lnTo>
                    <a:pt x="419808" y="259340"/>
                  </a:lnTo>
                  <a:lnTo>
                    <a:pt x="422477" y="246610"/>
                  </a:lnTo>
                  <a:lnTo>
                    <a:pt x="422477" y="244997"/>
                  </a:lnTo>
                  <a:close/>
                </a:path>
                <a:path w="1308100" h="291464">
                  <a:moveTo>
                    <a:pt x="231850" y="203512"/>
                  </a:moveTo>
                  <a:lnTo>
                    <a:pt x="196796" y="203512"/>
                  </a:lnTo>
                  <a:lnTo>
                    <a:pt x="217905" y="244411"/>
                  </a:lnTo>
                  <a:lnTo>
                    <a:pt x="253729" y="244411"/>
                  </a:lnTo>
                  <a:lnTo>
                    <a:pt x="231850" y="203512"/>
                  </a:lnTo>
                  <a:close/>
                </a:path>
                <a:path w="1308100" h="291464">
                  <a:moveTo>
                    <a:pt x="135205" y="204684"/>
                  </a:moveTo>
                  <a:lnTo>
                    <a:pt x="96604" y="204684"/>
                  </a:lnTo>
                  <a:lnTo>
                    <a:pt x="101441" y="208789"/>
                  </a:lnTo>
                  <a:lnTo>
                    <a:pt x="101441" y="224181"/>
                  </a:lnTo>
                  <a:lnTo>
                    <a:pt x="96311" y="228139"/>
                  </a:lnTo>
                  <a:lnTo>
                    <a:pt x="135050" y="228139"/>
                  </a:lnTo>
                  <a:lnTo>
                    <a:pt x="137063" y="216852"/>
                  </a:lnTo>
                  <a:lnTo>
                    <a:pt x="137026" y="215173"/>
                  </a:lnTo>
                  <a:lnTo>
                    <a:pt x="135205" y="204684"/>
                  </a:lnTo>
                  <a:close/>
                </a:path>
                <a:path w="1308100" h="291464">
                  <a:moveTo>
                    <a:pt x="416560" y="204391"/>
                  </a:moveTo>
                  <a:lnTo>
                    <a:pt x="346249" y="204391"/>
                  </a:lnTo>
                  <a:lnTo>
                    <a:pt x="366950" y="206819"/>
                  </a:lnTo>
                  <a:lnTo>
                    <a:pt x="378829" y="212380"/>
                  </a:lnTo>
                  <a:lnTo>
                    <a:pt x="384386" y="218492"/>
                  </a:lnTo>
                  <a:lnTo>
                    <a:pt x="386122" y="222569"/>
                  </a:lnTo>
                  <a:lnTo>
                    <a:pt x="422330" y="222569"/>
                  </a:lnTo>
                  <a:lnTo>
                    <a:pt x="422330" y="220956"/>
                  </a:lnTo>
                  <a:lnTo>
                    <a:pt x="419808" y="208865"/>
                  </a:lnTo>
                  <a:lnTo>
                    <a:pt x="416560" y="204391"/>
                  </a:lnTo>
                  <a:close/>
                </a:path>
                <a:path w="1308100" h="291464">
                  <a:moveTo>
                    <a:pt x="508821" y="178005"/>
                  </a:moveTo>
                  <a:lnTo>
                    <a:pt x="502810" y="178005"/>
                  </a:lnTo>
                  <a:lnTo>
                    <a:pt x="464192" y="183651"/>
                  </a:lnTo>
                  <a:lnTo>
                    <a:pt x="442121" y="197556"/>
                  </a:lnTo>
                  <a:lnTo>
                    <a:pt x="432144" y="215173"/>
                  </a:lnTo>
                  <a:lnTo>
                    <a:pt x="429807" y="231951"/>
                  </a:lnTo>
                  <a:lnTo>
                    <a:pt x="429807" y="236202"/>
                  </a:lnTo>
                  <a:lnTo>
                    <a:pt x="432329" y="252909"/>
                  </a:lnTo>
                  <a:lnTo>
                    <a:pt x="442616" y="270798"/>
                  </a:lnTo>
                  <a:lnTo>
                    <a:pt x="464749" y="285058"/>
                  </a:lnTo>
                  <a:lnTo>
                    <a:pt x="502810" y="290881"/>
                  </a:lnTo>
                  <a:lnTo>
                    <a:pt x="508821" y="290881"/>
                  </a:lnTo>
                  <a:lnTo>
                    <a:pt x="546534" y="285901"/>
                  </a:lnTo>
                  <a:lnTo>
                    <a:pt x="568759" y="273913"/>
                  </a:lnTo>
                  <a:lnTo>
                    <a:pt x="575679" y="264347"/>
                  </a:lnTo>
                  <a:lnTo>
                    <a:pt x="506035" y="264347"/>
                  </a:lnTo>
                  <a:lnTo>
                    <a:pt x="486294" y="261489"/>
                  </a:lnTo>
                  <a:lnTo>
                    <a:pt x="473877" y="254233"/>
                  </a:lnTo>
                  <a:lnTo>
                    <a:pt x="467424" y="244557"/>
                  </a:lnTo>
                  <a:lnTo>
                    <a:pt x="465576" y="234443"/>
                  </a:lnTo>
                  <a:lnTo>
                    <a:pt x="465697" y="231951"/>
                  </a:lnTo>
                  <a:lnTo>
                    <a:pt x="467255" y="222511"/>
                  </a:lnTo>
                  <a:lnTo>
                    <a:pt x="473400" y="213425"/>
                  </a:lnTo>
                  <a:lnTo>
                    <a:pt x="485675" y="206895"/>
                  </a:lnTo>
                  <a:lnTo>
                    <a:pt x="505742" y="204391"/>
                  </a:lnTo>
                  <a:lnTo>
                    <a:pt x="576054" y="204391"/>
                  </a:lnTo>
                  <a:lnTo>
                    <a:pt x="569015" y="194698"/>
                  </a:lnTo>
                  <a:lnTo>
                    <a:pt x="546882" y="182922"/>
                  </a:lnTo>
                  <a:lnTo>
                    <a:pt x="508821" y="178005"/>
                  </a:lnTo>
                  <a:close/>
                </a:path>
                <a:path w="1308100" h="291464">
                  <a:moveTo>
                    <a:pt x="581970" y="244997"/>
                  </a:moveTo>
                  <a:lnTo>
                    <a:pt x="545762" y="244997"/>
                  </a:lnTo>
                  <a:lnTo>
                    <a:pt x="544152" y="249072"/>
                  </a:lnTo>
                  <a:lnTo>
                    <a:pt x="538817" y="255607"/>
                  </a:lnTo>
                  <a:lnTo>
                    <a:pt x="527023" y="261674"/>
                  </a:lnTo>
                  <a:lnTo>
                    <a:pt x="506035" y="264347"/>
                  </a:lnTo>
                  <a:lnTo>
                    <a:pt x="575679" y="264347"/>
                  </a:lnTo>
                  <a:lnTo>
                    <a:pt x="579302" y="259340"/>
                  </a:lnTo>
                  <a:lnTo>
                    <a:pt x="581970" y="246610"/>
                  </a:lnTo>
                  <a:lnTo>
                    <a:pt x="581970" y="244997"/>
                  </a:lnTo>
                  <a:close/>
                </a:path>
                <a:path w="1308100" h="291464">
                  <a:moveTo>
                    <a:pt x="576054" y="204391"/>
                  </a:moveTo>
                  <a:lnTo>
                    <a:pt x="505742" y="204391"/>
                  </a:lnTo>
                  <a:lnTo>
                    <a:pt x="526444" y="206819"/>
                  </a:lnTo>
                  <a:lnTo>
                    <a:pt x="538322" y="212380"/>
                  </a:lnTo>
                  <a:lnTo>
                    <a:pt x="543879" y="218492"/>
                  </a:lnTo>
                  <a:lnTo>
                    <a:pt x="545615" y="222569"/>
                  </a:lnTo>
                  <a:lnTo>
                    <a:pt x="581824" y="222569"/>
                  </a:lnTo>
                  <a:lnTo>
                    <a:pt x="581824" y="220956"/>
                  </a:lnTo>
                  <a:lnTo>
                    <a:pt x="579302" y="208865"/>
                  </a:lnTo>
                  <a:lnTo>
                    <a:pt x="576054" y="204391"/>
                  </a:lnTo>
                  <a:close/>
                </a:path>
                <a:path w="1308100" h="291464">
                  <a:moveTo>
                    <a:pt x="675497" y="179910"/>
                  </a:moveTo>
                  <a:lnTo>
                    <a:pt x="593699" y="179910"/>
                  </a:lnTo>
                  <a:lnTo>
                    <a:pt x="593699" y="288975"/>
                  </a:lnTo>
                  <a:lnTo>
                    <a:pt x="627855" y="288975"/>
                  </a:lnTo>
                  <a:lnTo>
                    <a:pt x="627855" y="252620"/>
                  </a:lnTo>
                  <a:lnTo>
                    <a:pt x="675497" y="252620"/>
                  </a:lnTo>
                  <a:lnTo>
                    <a:pt x="699896" y="249773"/>
                  </a:lnTo>
                  <a:lnTo>
                    <a:pt x="715554" y="242047"/>
                  </a:lnTo>
                  <a:lnTo>
                    <a:pt x="723900" y="230666"/>
                  </a:lnTo>
                  <a:lnTo>
                    <a:pt x="724351" y="228139"/>
                  </a:lnTo>
                  <a:lnTo>
                    <a:pt x="627855" y="228139"/>
                  </a:lnTo>
                  <a:lnTo>
                    <a:pt x="627855" y="204684"/>
                  </a:lnTo>
                  <a:lnTo>
                    <a:pt x="724506" y="204684"/>
                  </a:lnTo>
                  <a:lnTo>
                    <a:pt x="723941" y="201432"/>
                  </a:lnTo>
                  <a:lnTo>
                    <a:pt x="715664" y="190172"/>
                  </a:lnTo>
                  <a:lnTo>
                    <a:pt x="700019" y="182650"/>
                  </a:lnTo>
                  <a:lnTo>
                    <a:pt x="675497" y="179910"/>
                  </a:lnTo>
                  <a:close/>
                </a:path>
                <a:path w="1308100" h="291464">
                  <a:moveTo>
                    <a:pt x="724506" y="204684"/>
                  </a:moveTo>
                  <a:lnTo>
                    <a:pt x="685905" y="204684"/>
                  </a:lnTo>
                  <a:lnTo>
                    <a:pt x="690743" y="208789"/>
                  </a:lnTo>
                  <a:lnTo>
                    <a:pt x="690743" y="224181"/>
                  </a:lnTo>
                  <a:lnTo>
                    <a:pt x="685612" y="228139"/>
                  </a:lnTo>
                  <a:lnTo>
                    <a:pt x="724351" y="228139"/>
                  </a:lnTo>
                  <a:lnTo>
                    <a:pt x="726365" y="216852"/>
                  </a:lnTo>
                  <a:lnTo>
                    <a:pt x="726365" y="215386"/>
                  </a:lnTo>
                  <a:lnTo>
                    <a:pt x="724506" y="204684"/>
                  </a:lnTo>
                  <a:close/>
                </a:path>
                <a:path w="1308100" h="291464">
                  <a:moveTo>
                    <a:pt x="816165" y="178005"/>
                  </a:moveTo>
                  <a:lnTo>
                    <a:pt x="809862" y="178005"/>
                  </a:lnTo>
                  <a:lnTo>
                    <a:pt x="768731" y="183692"/>
                  </a:lnTo>
                  <a:lnTo>
                    <a:pt x="745563" y="197666"/>
                  </a:lnTo>
                  <a:lnTo>
                    <a:pt x="735340" y="215296"/>
                  </a:lnTo>
                  <a:lnTo>
                    <a:pt x="733047" y="231951"/>
                  </a:lnTo>
                  <a:lnTo>
                    <a:pt x="733047" y="236348"/>
                  </a:lnTo>
                  <a:lnTo>
                    <a:pt x="735340" y="252971"/>
                  </a:lnTo>
                  <a:lnTo>
                    <a:pt x="745563" y="270816"/>
                  </a:lnTo>
                  <a:lnTo>
                    <a:pt x="768731" y="285061"/>
                  </a:lnTo>
                  <a:lnTo>
                    <a:pt x="809862" y="290881"/>
                  </a:lnTo>
                  <a:lnTo>
                    <a:pt x="816165" y="290881"/>
                  </a:lnTo>
                  <a:lnTo>
                    <a:pt x="857149" y="285061"/>
                  </a:lnTo>
                  <a:lnTo>
                    <a:pt x="880281" y="270816"/>
                  </a:lnTo>
                  <a:lnTo>
                    <a:pt x="883993" y="264347"/>
                  </a:lnTo>
                  <a:lnTo>
                    <a:pt x="812940" y="264347"/>
                  </a:lnTo>
                  <a:lnTo>
                    <a:pt x="790461" y="261473"/>
                  </a:lnTo>
                  <a:lnTo>
                    <a:pt x="777025" y="254214"/>
                  </a:lnTo>
                  <a:lnTo>
                    <a:pt x="770515" y="244619"/>
                  </a:lnTo>
                  <a:lnTo>
                    <a:pt x="768866" y="235029"/>
                  </a:lnTo>
                  <a:lnTo>
                    <a:pt x="768816" y="232977"/>
                  </a:lnTo>
                  <a:lnTo>
                    <a:pt x="770433" y="223254"/>
                  </a:lnTo>
                  <a:lnTo>
                    <a:pt x="776805" y="214011"/>
                  </a:lnTo>
                  <a:lnTo>
                    <a:pt x="790214" y="207105"/>
                  </a:lnTo>
                  <a:lnTo>
                    <a:pt x="812940" y="204391"/>
                  </a:lnTo>
                  <a:lnTo>
                    <a:pt x="884146" y="204391"/>
                  </a:lnTo>
                  <a:lnTo>
                    <a:pt x="880226" y="197666"/>
                  </a:lnTo>
                  <a:lnTo>
                    <a:pt x="857087" y="183692"/>
                  </a:lnTo>
                  <a:lnTo>
                    <a:pt x="816165" y="178005"/>
                  </a:lnTo>
                  <a:close/>
                </a:path>
                <a:path w="1308100" h="291464">
                  <a:moveTo>
                    <a:pt x="884146" y="204391"/>
                  </a:moveTo>
                  <a:lnTo>
                    <a:pt x="812940" y="204391"/>
                  </a:lnTo>
                  <a:lnTo>
                    <a:pt x="835419" y="207105"/>
                  </a:lnTo>
                  <a:lnTo>
                    <a:pt x="848855" y="214011"/>
                  </a:lnTo>
                  <a:lnTo>
                    <a:pt x="855365" y="223254"/>
                  </a:lnTo>
                  <a:lnTo>
                    <a:pt x="857065" y="232977"/>
                  </a:lnTo>
                  <a:lnTo>
                    <a:pt x="857065" y="235029"/>
                  </a:lnTo>
                  <a:lnTo>
                    <a:pt x="855324" y="244929"/>
                  </a:lnTo>
                  <a:lnTo>
                    <a:pt x="848745" y="254416"/>
                  </a:lnTo>
                  <a:lnTo>
                    <a:pt x="835296" y="261539"/>
                  </a:lnTo>
                  <a:lnTo>
                    <a:pt x="812940" y="264347"/>
                  </a:lnTo>
                  <a:lnTo>
                    <a:pt x="883993" y="264347"/>
                  </a:lnTo>
                  <a:lnTo>
                    <a:pt x="890522" y="252971"/>
                  </a:lnTo>
                  <a:lnTo>
                    <a:pt x="892833" y="236348"/>
                  </a:lnTo>
                  <a:lnTo>
                    <a:pt x="892833" y="231951"/>
                  </a:lnTo>
                  <a:lnTo>
                    <a:pt x="890501" y="215296"/>
                  </a:lnTo>
                  <a:lnTo>
                    <a:pt x="884146" y="204391"/>
                  </a:lnTo>
                  <a:close/>
                </a:path>
                <a:path w="1308100" h="291464">
                  <a:moveTo>
                    <a:pt x="1022376" y="251447"/>
                  </a:moveTo>
                  <a:lnTo>
                    <a:pt x="988220" y="251447"/>
                  </a:lnTo>
                  <a:lnTo>
                    <a:pt x="988220" y="288975"/>
                  </a:lnTo>
                  <a:lnTo>
                    <a:pt x="1022376" y="288975"/>
                  </a:lnTo>
                  <a:lnTo>
                    <a:pt x="1022376" y="251447"/>
                  </a:lnTo>
                  <a:close/>
                </a:path>
                <a:path w="1308100" h="291464">
                  <a:moveTo>
                    <a:pt x="932954" y="179910"/>
                  </a:moveTo>
                  <a:lnTo>
                    <a:pt x="898798" y="179910"/>
                  </a:lnTo>
                  <a:lnTo>
                    <a:pt x="898798" y="216119"/>
                  </a:lnTo>
                  <a:lnTo>
                    <a:pt x="902497" y="234488"/>
                  </a:lnTo>
                  <a:lnTo>
                    <a:pt x="913329" y="246317"/>
                  </a:lnTo>
                  <a:lnTo>
                    <a:pt x="930895" y="252648"/>
                  </a:lnTo>
                  <a:lnTo>
                    <a:pt x="954797" y="254526"/>
                  </a:lnTo>
                  <a:lnTo>
                    <a:pt x="964781" y="254292"/>
                  </a:lnTo>
                  <a:lnTo>
                    <a:pt x="973542" y="253646"/>
                  </a:lnTo>
                  <a:lnTo>
                    <a:pt x="981286" y="252670"/>
                  </a:lnTo>
                  <a:lnTo>
                    <a:pt x="988220" y="251447"/>
                  </a:lnTo>
                  <a:lnTo>
                    <a:pt x="1022376" y="251447"/>
                  </a:lnTo>
                  <a:lnTo>
                    <a:pt x="1022376" y="228139"/>
                  </a:lnTo>
                  <a:lnTo>
                    <a:pt x="963446" y="228139"/>
                  </a:lnTo>
                  <a:lnTo>
                    <a:pt x="950394" y="227390"/>
                  </a:lnTo>
                  <a:lnTo>
                    <a:pt x="940834" y="224456"/>
                  </a:lnTo>
                  <a:lnTo>
                    <a:pt x="934956" y="218306"/>
                  </a:lnTo>
                  <a:lnTo>
                    <a:pt x="932954" y="207909"/>
                  </a:lnTo>
                  <a:lnTo>
                    <a:pt x="932954" y="179910"/>
                  </a:lnTo>
                  <a:close/>
                </a:path>
                <a:path w="1308100" h="291464">
                  <a:moveTo>
                    <a:pt x="1022376" y="179910"/>
                  </a:moveTo>
                  <a:lnTo>
                    <a:pt x="988220" y="179910"/>
                  </a:lnTo>
                  <a:lnTo>
                    <a:pt x="988220" y="225647"/>
                  </a:lnTo>
                  <a:lnTo>
                    <a:pt x="979864" y="227846"/>
                  </a:lnTo>
                  <a:lnTo>
                    <a:pt x="970629" y="228139"/>
                  </a:lnTo>
                  <a:lnTo>
                    <a:pt x="1022376" y="228139"/>
                  </a:lnTo>
                  <a:lnTo>
                    <a:pt x="1022376" y="179910"/>
                  </a:lnTo>
                  <a:close/>
                </a:path>
                <a:path w="1308100" h="291464">
                  <a:moveTo>
                    <a:pt x="1073113" y="179910"/>
                  </a:moveTo>
                  <a:lnTo>
                    <a:pt x="1038957" y="179910"/>
                  </a:lnTo>
                  <a:lnTo>
                    <a:pt x="1038957" y="288975"/>
                  </a:lnTo>
                  <a:lnTo>
                    <a:pt x="1073113" y="288975"/>
                  </a:lnTo>
                  <a:lnTo>
                    <a:pt x="1073113" y="237521"/>
                  </a:lnTo>
                  <a:lnTo>
                    <a:pt x="1118230" y="237521"/>
                  </a:lnTo>
                  <a:lnTo>
                    <a:pt x="1109615" y="229752"/>
                  </a:lnTo>
                  <a:lnTo>
                    <a:pt x="1115151" y="225354"/>
                  </a:lnTo>
                  <a:lnTo>
                    <a:pt x="1073113" y="225354"/>
                  </a:lnTo>
                  <a:lnTo>
                    <a:pt x="1073113" y="179910"/>
                  </a:lnTo>
                  <a:close/>
                </a:path>
                <a:path w="1308100" h="291464">
                  <a:moveTo>
                    <a:pt x="1118230" y="237521"/>
                  </a:moveTo>
                  <a:lnTo>
                    <a:pt x="1073113" y="237521"/>
                  </a:lnTo>
                  <a:lnTo>
                    <a:pt x="1130724" y="288975"/>
                  </a:lnTo>
                  <a:lnTo>
                    <a:pt x="1175288" y="288975"/>
                  </a:lnTo>
                  <a:lnTo>
                    <a:pt x="1118230" y="237521"/>
                  </a:lnTo>
                  <a:close/>
                </a:path>
                <a:path w="1308100" h="291464">
                  <a:moveTo>
                    <a:pt x="1208992" y="179910"/>
                  </a:moveTo>
                  <a:lnTo>
                    <a:pt x="1172356" y="179910"/>
                  </a:lnTo>
                  <a:lnTo>
                    <a:pt x="1170450" y="181424"/>
                  </a:lnTo>
                  <a:lnTo>
                    <a:pt x="1222185" y="256871"/>
                  </a:lnTo>
                  <a:lnTo>
                    <a:pt x="1223211" y="258337"/>
                  </a:lnTo>
                  <a:lnTo>
                    <a:pt x="1223211" y="261562"/>
                  </a:lnTo>
                  <a:lnTo>
                    <a:pt x="1222479" y="262588"/>
                  </a:lnTo>
                  <a:lnTo>
                    <a:pt x="1200196" y="262588"/>
                  </a:lnTo>
                  <a:lnTo>
                    <a:pt x="1200196" y="288975"/>
                  </a:lnTo>
                  <a:lnTo>
                    <a:pt x="1221599" y="288975"/>
                  </a:lnTo>
                  <a:lnTo>
                    <a:pt x="1234575" y="287612"/>
                  </a:lnTo>
                  <a:lnTo>
                    <a:pt x="1243496" y="283240"/>
                  </a:lnTo>
                  <a:lnTo>
                    <a:pt x="1250521" y="275431"/>
                  </a:lnTo>
                  <a:lnTo>
                    <a:pt x="1257807" y="263761"/>
                  </a:lnTo>
                  <a:lnTo>
                    <a:pt x="1276301" y="232830"/>
                  </a:lnTo>
                  <a:lnTo>
                    <a:pt x="1242855" y="232830"/>
                  </a:lnTo>
                  <a:lnTo>
                    <a:pt x="1208992" y="179910"/>
                  </a:lnTo>
                  <a:close/>
                </a:path>
                <a:path w="1308100" h="291464">
                  <a:moveTo>
                    <a:pt x="1307942" y="179910"/>
                  </a:moveTo>
                  <a:lnTo>
                    <a:pt x="1273639" y="179910"/>
                  </a:lnTo>
                  <a:lnTo>
                    <a:pt x="1242855" y="232830"/>
                  </a:lnTo>
                  <a:lnTo>
                    <a:pt x="1276301" y="232830"/>
                  </a:lnTo>
                  <a:lnTo>
                    <a:pt x="1307942" y="179910"/>
                  </a:lnTo>
                  <a:close/>
                </a:path>
                <a:path w="1308100" h="291464">
                  <a:moveTo>
                    <a:pt x="1169412" y="179910"/>
                  </a:moveTo>
                  <a:lnTo>
                    <a:pt x="1128965" y="179910"/>
                  </a:lnTo>
                  <a:lnTo>
                    <a:pt x="1073113" y="225354"/>
                  </a:lnTo>
                  <a:lnTo>
                    <a:pt x="1115151" y="225354"/>
                  </a:lnTo>
                  <a:lnTo>
                    <a:pt x="1170450" y="181424"/>
                  </a:lnTo>
                  <a:lnTo>
                    <a:pt x="1169412" y="179910"/>
                  </a:lnTo>
                  <a:close/>
                </a:path>
                <a:path w="1308100" h="291464">
                  <a:moveTo>
                    <a:pt x="1172356" y="179910"/>
                  </a:moveTo>
                  <a:lnTo>
                    <a:pt x="1169412" y="179910"/>
                  </a:lnTo>
                  <a:lnTo>
                    <a:pt x="1170450" y="181424"/>
                  </a:lnTo>
                  <a:lnTo>
                    <a:pt x="1172356" y="17991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272854" y="2025090"/>
              <a:ext cx="2815133" cy="30729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3050673" y="2276392"/>
              <a:ext cx="4090035" cy="2364740"/>
            </a:xfrm>
            <a:custGeom>
              <a:avLst/>
              <a:gdLst/>
              <a:ahLst/>
              <a:cxnLst/>
              <a:rect l="l" t="t" r="r" b="b"/>
              <a:pathLst>
                <a:path w="4090034" h="2364740">
                  <a:moveTo>
                    <a:pt x="159791" y="53949"/>
                  </a:moveTo>
                  <a:lnTo>
                    <a:pt x="157454" y="37299"/>
                  </a:lnTo>
                  <a:lnTo>
                    <a:pt x="151104" y="26390"/>
                  </a:lnTo>
                  <a:lnTo>
                    <a:pt x="147180" y="19672"/>
                  </a:lnTo>
                  <a:lnTo>
                    <a:pt x="124040" y="5689"/>
                  </a:lnTo>
                  <a:lnTo>
                    <a:pt x="124015" y="54978"/>
                  </a:lnTo>
                  <a:lnTo>
                    <a:pt x="124015" y="57035"/>
                  </a:lnTo>
                  <a:lnTo>
                    <a:pt x="122275" y="66929"/>
                  </a:lnTo>
                  <a:lnTo>
                    <a:pt x="115697" y="76415"/>
                  </a:lnTo>
                  <a:lnTo>
                    <a:pt x="102247" y="83540"/>
                  </a:lnTo>
                  <a:lnTo>
                    <a:pt x="79895" y="86347"/>
                  </a:lnTo>
                  <a:lnTo>
                    <a:pt x="57416" y="83477"/>
                  </a:lnTo>
                  <a:lnTo>
                    <a:pt x="43980" y="76212"/>
                  </a:lnTo>
                  <a:lnTo>
                    <a:pt x="37465" y="66624"/>
                  </a:lnTo>
                  <a:lnTo>
                    <a:pt x="35826" y="57035"/>
                  </a:lnTo>
                  <a:lnTo>
                    <a:pt x="35775" y="54978"/>
                  </a:lnTo>
                  <a:lnTo>
                    <a:pt x="37388" y="45250"/>
                  </a:lnTo>
                  <a:lnTo>
                    <a:pt x="43764" y="36017"/>
                  </a:lnTo>
                  <a:lnTo>
                    <a:pt x="57175" y="29108"/>
                  </a:lnTo>
                  <a:lnTo>
                    <a:pt x="79895" y="26390"/>
                  </a:lnTo>
                  <a:lnTo>
                    <a:pt x="102374" y="29108"/>
                  </a:lnTo>
                  <a:lnTo>
                    <a:pt x="115811" y="36017"/>
                  </a:lnTo>
                  <a:lnTo>
                    <a:pt x="122326" y="45250"/>
                  </a:lnTo>
                  <a:lnTo>
                    <a:pt x="124015" y="54978"/>
                  </a:lnTo>
                  <a:lnTo>
                    <a:pt x="124015" y="5689"/>
                  </a:lnTo>
                  <a:lnTo>
                    <a:pt x="83121" y="0"/>
                  </a:lnTo>
                  <a:lnTo>
                    <a:pt x="76822" y="0"/>
                  </a:lnTo>
                  <a:lnTo>
                    <a:pt x="35687" y="5689"/>
                  </a:lnTo>
                  <a:lnTo>
                    <a:pt x="12522" y="19672"/>
                  </a:lnTo>
                  <a:lnTo>
                    <a:pt x="2298" y="37299"/>
                  </a:lnTo>
                  <a:lnTo>
                    <a:pt x="0" y="53949"/>
                  </a:lnTo>
                  <a:lnTo>
                    <a:pt x="0" y="58343"/>
                  </a:lnTo>
                  <a:lnTo>
                    <a:pt x="2298" y="74968"/>
                  </a:lnTo>
                  <a:lnTo>
                    <a:pt x="12522" y="92811"/>
                  </a:lnTo>
                  <a:lnTo>
                    <a:pt x="35687" y="107061"/>
                  </a:lnTo>
                  <a:lnTo>
                    <a:pt x="76822" y="112877"/>
                  </a:lnTo>
                  <a:lnTo>
                    <a:pt x="83121" y="112877"/>
                  </a:lnTo>
                  <a:lnTo>
                    <a:pt x="124104" y="107061"/>
                  </a:lnTo>
                  <a:lnTo>
                    <a:pt x="157480" y="74968"/>
                  </a:lnTo>
                  <a:lnTo>
                    <a:pt x="159791" y="58343"/>
                  </a:lnTo>
                  <a:lnTo>
                    <a:pt x="159791" y="53949"/>
                  </a:lnTo>
                  <a:close/>
                </a:path>
                <a:path w="4090034" h="2364740">
                  <a:moveTo>
                    <a:pt x="272948" y="179920"/>
                  </a:moveTo>
                  <a:lnTo>
                    <a:pt x="238645" y="179920"/>
                  </a:lnTo>
                  <a:lnTo>
                    <a:pt x="207860" y="232841"/>
                  </a:lnTo>
                  <a:lnTo>
                    <a:pt x="174002" y="179920"/>
                  </a:lnTo>
                  <a:lnTo>
                    <a:pt x="137363" y="179920"/>
                  </a:lnTo>
                  <a:lnTo>
                    <a:pt x="134416" y="179920"/>
                  </a:lnTo>
                  <a:lnTo>
                    <a:pt x="93967" y="179920"/>
                  </a:lnTo>
                  <a:lnTo>
                    <a:pt x="38112" y="225361"/>
                  </a:lnTo>
                  <a:lnTo>
                    <a:pt x="38112" y="179920"/>
                  </a:lnTo>
                  <a:lnTo>
                    <a:pt x="3962" y="179920"/>
                  </a:lnTo>
                  <a:lnTo>
                    <a:pt x="3962" y="288975"/>
                  </a:lnTo>
                  <a:lnTo>
                    <a:pt x="38112" y="288975"/>
                  </a:lnTo>
                  <a:lnTo>
                    <a:pt x="38112" y="237528"/>
                  </a:lnTo>
                  <a:lnTo>
                    <a:pt x="95732" y="288975"/>
                  </a:lnTo>
                  <a:lnTo>
                    <a:pt x="140296" y="288975"/>
                  </a:lnTo>
                  <a:lnTo>
                    <a:pt x="83235" y="237528"/>
                  </a:lnTo>
                  <a:lnTo>
                    <a:pt x="74612" y="229755"/>
                  </a:lnTo>
                  <a:lnTo>
                    <a:pt x="80149" y="225361"/>
                  </a:lnTo>
                  <a:lnTo>
                    <a:pt x="135458" y="181432"/>
                  </a:lnTo>
                  <a:lnTo>
                    <a:pt x="187185" y="256882"/>
                  </a:lnTo>
                  <a:lnTo>
                    <a:pt x="188214" y="258343"/>
                  </a:lnTo>
                  <a:lnTo>
                    <a:pt x="188214" y="261569"/>
                  </a:lnTo>
                  <a:lnTo>
                    <a:pt x="187490" y="262597"/>
                  </a:lnTo>
                  <a:lnTo>
                    <a:pt x="165201" y="262597"/>
                  </a:lnTo>
                  <a:lnTo>
                    <a:pt x="165201" y="288975"/>
                  </a:lnTo>
                  <a:lnTo>
                    <a:pt x="186601" y="288975"/>
                  </a:lnTo>
                  <a:lnTo>
                    <a:pt x="199580" y="287616"/>
                  </a:lnTo>
                  <a:lnTo>
                    <a:pt x="208495" y="283248"/>
                  </a:lnTo>
                  <a:lnTo>
                    <a:pt x="215531" y="275437"/>
                  </a:lnTo>
                  <a:lnTo>
                    <a:pt x="222808" y="263766"/>
                  </a:lnTo>
                  <a:lnTo>
                    <a:pt x="241312" y="232841"/>
                  </a:lnTo>
                  <a:lnTo>
                    <a:pt x="272948" y="179920"/>
                  </a:lnTo>
                  <a:close/>
                </a:path>
                <a:path w="4090034" h="2364740">
                  <a:moveTo>
                    <a:pt x="319684" y="66992"/>
                  </a:moveTo>
                  <a:lnTo>
                    <a:pt x="283476" y="66992"/>
                  </a:lnTo>
                  <a:lnTo>
                    <a:pt x="281863" y="71069"/>
                  </a:lnTo>
                  <a:lnTo>
                    <a:pt x="276529" y="77609"/>
                  </a:lnTo>
                  <a:lnTo>
                    <a:pt x="264731" y="83680"/>
                  </a:lnTo>
                  <a:lnTo>
                    <a:pt x="243738" y="86347"/>
                  </a:lnTo>
                  <a:lnTo>
                    <a:pt x="224002" y="83489"/>
                  </a:lnTo>
                  <a:lnTo>
                    <a:pt x="211582" y="76238"/>
                  </a:lnTo>
                  <a:lnTo>
                    <a:pt x="205130" y="66560"/>
                  </a:lnTo>
                  <a:lnTo>
                    <a:pt x="203288" y="56438"/>
                  </a:lnTo>
                  <a:lnTo>
                    <a:pt x="203403" y="53949"/>
                  </a:lnTo>
                  <a:lnTo>
                    <a:pt x="204965" y="44513"/>
                  </a:lnTo>
                  <a:lnTo>
                    <a:pt x="211112" y="35420"/>
                  </a:lnTo>
                  <a:lnTo>
                    <a:pt x="223380" y="28892"/>
                  </a:lnTo>
                  <a:lnTo>
                    <a:pt x="243446" y="26390"/>
                  </a:lnTo>
                  <a:lnTo>
                    <a:pt x="264147" y="28816"/>
                  </a:lnTo>
                  <a:lnTo>
                    <a:pt x="276034" y="34378"/>
                  </a:lnTo>
                  <a:lnTo>
                    <a:pt x="281584" y="40487"/>
                  </a:lnTo>
                  <a:lnTo>
                    <a:pt x="283324" y="44564"/>
                  </a:lnTo>
                  <a:lnTo>
                    <a:pt x="319532" y="44564"/>
                  </a:lnTo>
                  <a:lnTo>
                    <a:pt x="284594" y="4927"/>
                  </a:lnTo>
                  <a:lnTo>
                    <a:pt x="246532" y="0"/>
                  </a:lnTo>
                  <a:lnTo>
                    <a:pt x="240525" y="0"/>
                  </a:lnTo>
                  <a:lnTo>
                    <a:pt x="201904" y="5651"/>
                  </a:lnTo>
                  <a:lnTo>
                    <a:pt x="179832" y="19558"/>
                  </a:lnTo>
                  <a:lnTo>
                    <a:pt x="169849" y="37172"/>
                  </a:lnTo>
                  <a:lnTo>
                    <a:pt x="167513" y="53949"/>
                  </a:lnTo>
                  <a:lnTo>
                    <a:pt x="167513" y="58204"/>
                  </a:lnTo>
                  <a:lnTo>
                    <a:pt x="170040" y="74904"/>
                  </a:lnTo>
                  <a:lnTo>
                    <a:pt x="180327" y="92798"/>
                  </a:lnTo>
                  <a:lnTo>
                    <a:pt x="202463" y="107061"/>
                  </a:lnTo>
                  <a:lnTo>
                    <a:pt x="240525" y="112877"/>
                  </a:lnTo>
                  <a:lnTo>
                    <a:pt x="246532" y="112877"/>
                  </a:lnTo>
                  <a:lnTo>
                    <a:pt x="306463" y="95910"/>
                  </a:lnTo>
                  <a:lnTo>
                    <a:pt x="319684" y="68605"/>
                  </a:lnTo>
                  <a:lnTo>
                    <a:pt x="319684" y="66992"/>
                  </a:lnTo>
                  <a:close/>
                </a:path>
                <a:path w="4090034" h="2364740">
                  <a:moveTo>
                    <a:pt x="411391" y="215392"/>
                  </a:moveTo>
                  <a:lnTo>
                    <a:pt x="385051" y="182651"/>
                  </a:lnTo>
                  <a:lnTo>
                    <a:pt x="375767" y="181622"/>
                  </a:lnTo>
                  <a:lnTo>
                    <a:pt x="375767" y="208800"/>
                  </a:lnTo>
                  <a:lnTo>
                    <a:pt x="375767" y="224193"/>
                  </a:lnTo>
                  <a:lnTo>
                    <a:pt x="370636" y="228142"/>
                  </a:lnTo>
                  <a:lnTo>
                    <a:pt x="312877" y="228142"/>
                  </a:lnTo>
                  <a:lnTo>
                    <a:pt x="312877" y="204685"/>
                  </a:lnTo>
                  <a:lnTo>
                    <a:pt x="370928" y="204685"/>
                  </a:lnTo>
                  <a:lnTo>
                    <a:pt x="375767" y="208800"/>
                  </a:lnTo>
                  <a:lnTo>
                    <a:pt x="375767" y="181622"/>
                  </a:lnTo>
                  <a:lnTo>
                    <a:pt x="360527" y="179920"/>
                  </a:lnTo>
                  <a:lnTo>
                    <a:pt x="278726" y="179920"/>
                  </a:lnTo>
                  <a:lnTo>
                    <a:pt x="278726" y="288975"/>
                  </a:lnTo>
                  <a:lnTo>
                    <a:pt x="312877" y="288975"/>
                  </a:lnTo>
                  <a:lnTo>
                    <a:pt x="312877" y="252628"/>
                  </a:lnTo>
                  <a:lnTo>
                    <a:pt x="360527" y="252628"/>
                  </a:lnTo>
                  <a:lnTo>
                    <a:pt x="400583" y="242049"/>
                  </a:lnTo>
                  <a:lnTo>
                    <a:pt x="411391" y="216852"/>
                  </a:lnTo>
                  <a:lnTo>
                    <a:pt x="411391" y="215392"/>
                  </a:lnTo>
                  <a:close/>
                </a:path>
                <a:path w="4090034" h="2364740">
                  <a:moveTo>
                    <a:pt x="453136" y="1905"/>
                  </a:moveTo>
                  <a:lnTo>
                    <a:pt x="324713" y="1905"/>
                  </a:lnTo>
                  <a:lnTo>
                    <a:pt x="324713" y="27711"/>
                  </a:lnTo>
                  <a:lnTo>
                    <a:pt x="371627" y="27711"/>
                  </a:lnTo>
                  <a:lnTo>
                    <a:pt x="371627" y="110972"/>
                  </a:lnTo>
                  <a:lnTo>
                    <a:pt x="406069" y="110972"/>
                  </a:lnTo>
                  <a:lnTo>
                    <a:pt x="406069" y="27711"/>
                  </a:lnTo>
                  <a:lnTo>
                    <a:pt x="453136" y="27711"/>
                  </a:lnTo>
                  <a:lnTo>
                    <a:pt x="453136" y="1905"/>
                  </a:lnTo>
                  <a:close/>
                </a:path>
                <a:path w="4090034" h="2364740">
                  <a:moveTo>
                    <a:pt x="554545" y="250278"/>
                  </a:moveTo>
                  <a:lnTo>
                    <a:pt x="552462" y="237820"/>
                  </a:lnTo>
                  <a:lnTo>
                    <a:pt x="552157" y="235978"/>
                  </a:lnTo>
                  <a:lnTo>
                    <a:pt x="543496" y="224218"/>
                  </a:lnTo>
                  <a:lnTo>
                    <a:pt x="526415" y="216268"/>
                  </a:lnTo>
                  <a:lnTo>
                    <a:pt x="518934" y="215480"/>
                  </a:lnTo>
                  <a:lnTo>
                    <a:pt x="518934" y="243243"/>
                  </a:lnTo>
                  <a:lnTo>
                    <a:pt x="518934" y="258343"/>
                  </a:lnTo>
                  <a:lnTo>
                    <a:pt x="514527" y="264350"/>
                  </a:lnTo>
                  <a:lnTo>
                    <a:pt x="456184" y="264350"/>
                  </a:lnTo>
                  <a:lnTo>
                    <a:pt x="456184" y="237820"/>
                  </a:lnTo>
                  <a:lnTo>
                    <a:pt x="514527" y="237820"/>
                  </a:lnTo>
                  <a:lnTo>
                    <a:pt x="518934" y="243243"/>
                  </a:lnTo>
                  <a:lnTo>
                    <a:pt x="518934" y="215480"/>
                  </a:lnTo>
                  <a:lnTo>
                    <a:pt x="498703" y="213334"/>
                  </a:lnTo>
                  <a:lnTo>
                    <a:pt x="456184" y="213334"/>
                  </a:lnTo>
                  <a:lnTo>
                    <a:pt x="456184" y="179920"/>
                  </a:lnTo>
                  <a:lnTo>
                    <a:pt x="422033" y="179920"/>
                  </a:lnTo>
                  <a:lnTo>
                    <a:pt x="422033" y="288975"/>
                  </a:lnTo>
                  <a:lnTo>
                    <a:pt x="498551" y="288975"/>
                  </a:lnTo>
                  <a:lnTo>
                    <a:pt x="526478" y="286054"/>
                  </a:lnTo>
                  <a:lnTo>
                    <a:pt x="543598" y="278053"/>
                  </a:lnTo>
                  <a:lnTo>
                    <a:pt x="552196" y="266217"/>
                  </a:lnTo>
                  <a:lnTo>
                    <a:pt x="552500" y="264350"/>
                  </a:lnTo>
                  <a:lnTo>
                    <a:pt x="554545" y="251752"/>
                  </a:lnTo>
                  <a:lnTo>
                    <a:pt x="554545" y="250278"/>
                  </a:lnTo>
                  <a:close/>
                </a:path>
                <a:path w="4090034" h="2364740">
                  <a:moveTo>
                    <a:pt x="591540" y="110972"/>
                  </a:moveTo>
                  <a:lnTo>
                    <a:pt x="580885" y="91033"/>
                  </a:lnTo>
                  <a:lnTo>
                    <a:pt x="567702" y="66408"/>
                  </a:lnTo>
                  <a:lnTo>
                    <a:pt x="545820" y="25514"/>
                  </a:lnTo>
                  <a:lnTo>
                    <a:pt x="533196" y="1905"/>
                  </a:lnTo>
                  <a:lnTo>
                    <a:pt x="531876" y="1905"/>
                  </a:lnTo>
                  <a:lnTo>
                    <a:pt x="531876" y="66408"/>
                  </a:lnTo>
                  <a:lnTo>
                    <a:pt x="490537" y="66408"/>
                  </a:lnTo>
                  <a:lnTo>
                    <a:pt x="510768" y="25514"/>
                  </a:lnTo>
                  <a:lnTo>
                    <a:pt x="531876" y="66408"/>
                  </a:lnTo>
                  <a:lnTo>
                    <a:pt x="531876" y="1905"/>
                  </a:lnTo>
                  <a:lnTo>
                    <a:pt x="488924" y="1905"/>
                  </a:lnTo>
                  <a:lnTo>
                    <a:pt x="433806" y="110972"/>
                  </a:lnTo>
                  <a:lnTo>
                    <a:pt x="468553" y="110972"/>
                  </a:lnTo>
                  <a:lnTo>
                    <a:pt x="478370" y="91033"/>
                  </a:lnTo>
                  <a:lnTo>
                    <a:pt x="544487" y="91033"/>
                  </a:lnTo>
                  <a:lnTo>
                    <a:pt x="554748" y="110972"/>
                  </a:lnTo>
                  <a:lnTo>
                    <a:pt x="591540" y="110972"/>
                  </a:lnTo>
                  <a:close/>
                </a:path>
                <a:path w="4090034" h="2364740">
                  <a:moveTo>
                    <a:pt x="682459" y="263613"/>
                  </a:moveTo>
                  <a:lnTo>
                    <a:pt x="599782" y="263613"/>
                  </a:lnTo>
                  <a:lnTo>
                    <a:pt x="599782" y="245732"/>
                  </a:lnTo>
                  <a:lnTo>
                    <a:pt x="679094" y="245732"/>
                  </a:lnTo>
                  <a:lnTo>
                    <a:pt x="679094" y="220814"/>
                  </a:lnTo>
                  <a:lnTo>
                    <a:pt x="599782" y="220814"/>
                  </a:lnTo>
                  <a:lnTo>
                    <a:pt x="599782" y="204685"/>
                  </a:lnTo>
                  <a:lnTo>
                    <a:pt x="680999" y="204685"/>
                  </a:lnTo>
                  <a:lnTo>
                    <a:pt x="680999" y="179920"/>
                  </a:lnTo>
                  <a:lnTo>
                    <a:pt x="566064" y="179920"/>
                  </a:lnTo>
                  <a:lnTo>
                    <a:pt x="566064" y="288975"/>
                  </a:lnTo>
                  <a:lnTo>
                    <a:pt x="682459" y="288975"/>
                  </a:lnTo>
                  <a:lnTo>
                    <a:pt x="682459" y="263613"/>
                  </a:lnTo>
                  <a:close/>
                </a:path>
                <a:path w="4090034" h="2364740">
                  <a:moveTo>
                    <a:pt x="736828" y="77546"/>
                  </a:moveTo>
                  <a:lnTo>
                    <a:pt x="713371" y="50139"/>
                  </a:lnTo>
                  <a:lnTo>
                    <a:pt x="718299" y="48133"/>
                  </a:lnTo>
                  <a:lnTo>
                    <a:pt x="724001" y="44234"/>
                  </a:lnTo>
                  <a:lnTo>
                    <a:pt x="725182" y="42659"/>
                  </a:lnTo>
                  <a:lnTo>
                    <a:pt x="728713" y="37973"/>
                  </a:lnTo>
                  <a:lnTo>
                    <a:pt x="730643" y="29032"/>
                  </a:lnTo>
                  <a:lnTo>
                    <a:pt x="730669" y="26835"/>
                  </a:lnTo>
                  <a:lnTo>
                    <a:pt x="730300" y="24930"/>
                  </a:lnTo>
                  <a:lnTo>
                    <a:pt x="728827" y="17500"/>
                  </a:lnTo>
                  <a:lnTo>
                    <a:pt x="722439" y="9537"/>
                  </a:lnTo>
                  <a:lnTo>
                    <a:pt x="710196" y="3987"/>
                  </a:lnTo>
                  <a:lnTo>
                    <a:pt x="701357" y="3048"/>
                  </a:lnTo>
                  <a:lnTo>
                    <a:pt x="701357" y="71247"/>
                  </a:lnTo>
                  <a:lnTo>
                    <a:pt x="701357" y="80924"/>
                  </a:lnTo>
                  <a:lnTo>
                    <a:pt x="699160" y="87223"/>
                  </a:lnTo>
                  <a:lnTo>
                    <a:pt x="631571" y="87223"/>
                  </a:lnTo>
                  <a:lnTo>
                    <a:pt x="631571" y="65824"/>
                  </a:lnTo>
                  <a:lnTo>
                    <a:pt x="699160" y="65824"/>
                  </a:lnTo>
                  <a:lnTo>
                    <a:pt x="701357" y="71247"/>
                  </a:lnTo>
                  <a:lnTo>
                    <a:pt x="701357" y="3048"/>
                  </a:lnTo>
                  <a:lnTo>
                    <a:pt x="696810" y="2552"/>
                  </a:lnTo>
                  <a:lnTo>
                    <a:pt x="696810" y="38265"/>
                  </a:lnTo>
                  <a:lnTo>
                    <a:pt x="694461" y="42659"/>
                  </a:lnTo>
                  <a:lnTo>
                    <a:pt x="631571" y="42659"/>
                  </a:lnTo>
                  <a:lnTo>
                    <a:pt x="631571" y="24930"/>
                  </a:lnTo>
                  <a:lnTo>
                    <a:pt x="694461" y="24930"/>
                  </a:lnTo>
                  <a:lnTo>
                    <a:pt x="696722" y="28879"/>
                  </a:lnTo>
                  <a:lnTo>
                    <a:pt x="696810" y="38265"/>
                  </a:lnTo>
                  <a:lnTo>
                    <a:pt x="696810" y="2552"/>
                  </a:lnTo>
                  <a:lnTo>
                    <a:pt x="690803" y="1905"/>
                  </a:lnTo>
                  <a:lnTo>
                    <a:pt x="597420" y="1905"/>
                  </a:lnTo>
                  <a:lnTo>
                    <a:pt x="597420" y="110972"/>
                  </a:lnTo>
                  <a:lnTo>
                    <a:pt x="691680" y="110972"/>
                  </a:lnTo>
                  <a:lnTo>
                    <a:pt x="713638" y="108483"/>
                  </a:lnTo>
                  <a:lnTo>
                    <a:pt x="727506" y="101727"/>
                  </a:lnTo>
                  <a:lnTo>
                    <a:pt x="734745" y="91744"/>
                  </a:lnTo>
                  <a:lnTo>
                    <a:pt x="735520" y="87223"/>
                  </a:lnTo>
                  <a:lnTo>
                    <a:pt x="736828" y="79603"/>
                  </a:lnTo>
                  <a:lnTo>
                    <a:pt x="736828" y="77546"/>
                  </a:lnTo>
                  <a:close/>
                </a:path>
                <a:path w="4090034" h="2364740">
                  <a:moveTo>
                    <a:pt x="829170" y="215392"/>
                  </a:moveTo>
                  <a:lnTo>
                    <a:pt x="802830" y="182651"/>
                  </a:lnTo>
                  <a:lnTo>
                    <a:pt x="793546" y="181622"/>
                  </a:lnTo>
                  <a:lnTo>
                    <a:pt x="793546" y="208800"/>
                  </a:lnTo>
                  <a:lnTo>
                    <a:pt x="793546" y="224193"/>
                  </a:lnTo>
                  <a:lnTo>
                    <a:pt x="788416" y="228142"/>
                  </a:lnTo>
                  <a:lnTo>
                    <a:pt x="730656" y="228142"/>
                  </a:lnTo>
                  <a:lnTo>
                    <a:pt x="730656" y="204685"/>
                  </a:lnTo>
                  <a:lnTo>
                    <a:pt x="788708" y="204685"/>
                  </a:lnTo>
                  <a:lnTo>
                    <a:pt x="793546" y="208800"/>
                  </a:lnTo>
                  <a:lnTo>
                    <a:pt x="793546" y="181622"/>
                  </a:lnTo>
                  <a:lnTo>
                    <a:pt x="778306" y="179920"/>
                  </a:lnTo>
                  <a:lnTo>
                    <a:pt x="696506" y="179920"/>
                  </a:lnTo>
                  <a:lnTo>
                    <a:pt x="696506" y="288975"/>
                  </a:lnTo>
                  <a:lnTo>
                    <a:pt x="730656" y="288975"/>
                  </a:lnTo>
                  <a:lnTo>
                    <a:pt x="730656" y="252628"/>
                  </a:lnTo>
                  <a:lnTo>
                    <a:pt x="778306" y="252628"/>
                  </a:lnTo>
                  <a:lnTo>
                    <a:pt x="818362" y="242049"/>
                  </a:lnTo>
                  <a:lnTo>
                    <a:pt x="829170" y="216852"/>
                  </a:lnTo>
                  <a:lnTo>
                    <a:pt x="829170" y="215392"/>
                  </a:lnTo>
                  <a:close/>
                </a:path>
                <a:path w="4090034" h="2364740">
                  <a:moveTo>
                    <a:pt x="888492" y="1905"/>
                  </a:moveTo>
                  <a:lnTo>
                    <a:pt x="854329" y="1905"/>
                  </a:lnTo>
                  <a:lnTo>
                    <a:pt x="781177" y="74180"/>
                  </a:lnTo>
                  <a:lnTo>
                    <a:pt x="781177" y="1905"/>
                  </a:lnTo>
                  <a:lnTo>
                    <a:pt x="747026" y="1905"/>
                  </a:lnTo>
                  <a:lnTo>
                    <a:pt x="747026" y="110972"/>
                  </a:lnTo>
                  <a:lnTo>
                    <a:pt x="781177" y="110972"/>
                  </a:lnTo>
                  <a:lnTo>
                    <a:pt x="818578" y="74180"/>
                  </a:lnTo>
                  <a:lnTo>
                    <a:pt x="854329" y="39001"/>
                  </a:lnTo>
                  <a:lnTo>
                    <a:pt x="854329" y="110972"/>
                  </a:lnTo>
                  <a:lnTo>
                    <a:pt x="888492" y="110972"/>
                  </a:lnTo>
                  <a:lnTo>
                    <a:pt x="888492" y="39001"/>
                  </a:lnTo>
                  <a:lnTo>
                    <a:pt x="888492" y="1905"/>
                  </a:lnTo>
                  <a:close/>
                </a:path>
                <a:path w="4090034" h="2364740">
                  <a:moveTo>
                    <a:pt x="961186" y="179920"/>
                  </a:moveTo>
                  <a:lnTo>
                    <a:pt x="926884" y="179920"/>
                  </a:lnTo>
                  <a:lnTo>
                    <a:pt x="896099" y="232841"/>
                  </a:lnTo>
                  <a:lnTo>
                    <a:pt x="862241" y="179920"/>
                  </a:lnTo>
                  <a:lnTo>
                    <a:pt x="822655" y="179920"/>
                  </a:lnTo>
                  <a:lnTo>
                    <a:pt x="875436" y="256882"/>
                  </a:lnTo>
                  <a:lnTo>
                    <a:pt x="876452" y="258343"/>
                  </a:lnTo>
                  <a:lnTo>
                    <a:pt x="876452" y="261569"/>
                  </a:lnTo>
                  <a:lnTo>
                    <a:pt x="875728" y="262597"/>
                  </a:lnTo>
                  <a:lnTo>
                    <a:pt x="853440" y="262597"/>
                  </a:lnTo>
                  <a:lnTo>
                    <a:pt x="853440" y="288975"/>
                  </a:lnTo>
                  <a:lnTo>
                    <a:pt x="874839" y="288975"/>
                  </a:lnTo>
                  <a:lnTo>
                    <a:pt x="887818" y="287616"/>
                  </a:lnTo>
                  <a:lnTo>
                    <a:pt x="896747" y="283248"/>
                  </a:lnTo>
                  <a:lnTo>
                    <a:pt x="903770" y="275437"/>
                  </a:lnTo>
                  <a:lnTo>
                    <a:pt x="911059" y="263766"/>
                  </a:lnTo>
                  <a:lnTo>
                    <a:pt x="929551" y="232841"/>
                  </a:lnTo>
                  <a:lnTo>
                    <a:pt x="961186" y="179920"/>
                  </a:lnTo>
                  <a:close/>
                </a:path>
                <a:path w="4090034" h="2364740">
                  <a:moveTo>
                    <a:pt x="1036447" y="1905"/>
                  </a:moveTo>
                  <a:lnTo>
                    <a:pt x="919899" y="1905"/>
                  </a:lnTo>
                  <a:lnTo>
                    <a:pt x="919607" y="37579"/>
                  </a:lnTo>
                  <a:lnTo>
                    <a:pt x="918616" y="60439"/>
                  </a:lnTo>
                  <a:lnTo>
                    <a:pt x="916813" y="73571"/>
                  </a:lnTo>
                  <a:lnTo>
                    <a:pt x="914031" y="80048"/>
                  </a:lnTo>
                  <a:lnTo>
                    <a:pt x="911542" y="83121"/>
                  </a:lnTo>
                  <a:lnTo>
                    <a:pt x="908316" y="83858"/>
                  </a:lnTo>
                  <a:lnTo>
                    <a:pt x="900849" y="83858"/>
                  </a:lnTo>
                  <a:lnTo>
                    <a:pt x="900849" y="110972"/>
                  </a:lnTo>
                  <a:lnTo>
                    <a:pt x="910374" y="110972"/>
                  </a:lnTo>
                  <a:lnTo>
                    <a:pt x="921842" y="110134"/>
                  </a:lnTo>
                  <a:lnTo>
                    <a:pt x="947661" y="79324"/>
                  </a:lnTo>
                  <a:lnTo>
                    <a:pt x="950391" y="26835"/>
                  </a:lnTo>
                  <a:lnTo>
                    <a:pt x="1002284" y="26835"/>
                  </a:lnTo>
                  <a:lnTo>
                    <a:pt x="1002284" y="110972"/>
                  </a:lnTo>
                  <a:lnTo>
                    <a:pt x="1036447" y="110972"/>
                  </a:lnTo>
                  <a:lnTo>
                    <a:pt x="1036447" y="26835"/>
                  </a:lnTo>
                  <a:lnTo>
                    <a:pt x="1036447" y="1905"/>
                  </a:lnTo>
                  <a:close/>
                </a:path>
                <a:path w="4090034" h="2364740">
                  <a:moveTo>
                    <a:pt x="1216672" y="1905"/>
                  </a:moveTo>
                  <a:lnTo>
                    <a:pt x="1182522" y="1905"/>
                  </a:lnTo>
                  <a:lnTo>
                    <a:pt x="1182522" y="47650"/>
                  </a:lnTo>
                  <a:lnTo>
                    <a:pt x="1174165" y="49847"/>
                  </a:lnTo>
                  <a:lnTo>
                    <a:pt x="1164932" y="50139"/>
                  </a:lnTo>
                  <a:lnTo>
                    <a:pt x="1157744" y="50139"/>
                  </a:lnTo>
                  <a:lnTo>
                    <a:pt x="1144701" y="49390"/>
                  </a:lnTo>
                  <a:lnTo>
                    <a:pt x="1135138" y="46456"/>
                  </a:lnTo>
                  <a:lnTo>
                    <a:pt x="1129258" y="40309"/>
                  </a:lnTo>
                  <a:lnTo>
                    <a:pt x="1127252" y="29908"/>
                  </a:lnTo>
                  <a:lnTo>
                    <a:pt x="1127252" y="1905"/>
                  </a:lnTo>
                  <a:lnTo>
                    <a:pt x="1093101" y="1905"/>
                  </a:lnTo>
                  <a:lnTo>
                    <a:pt x="1093101" y="38125"/>
                  </a:lnTo>
                  <a:lnTo>
                    <a:pt x="1096797" y="56489"/>
                  </a:lnTo>
                  <a:lnTo>
                    <a:pt x="1107630" y="68313"/>
                  </a:lnTo>
                  <a:lnTo>
                    <a:pt x="1125194" y="74650"/>
                  </a:lnTo>
                  <a:lnTo>
                    <a:pt x="1149096" y="76530"/>
                  </a:lnTo>
                  <a:lnTo>
                    <a:pt x="1159078" y="76288"/>
                  </a:lnTo>
                  <a:lnTo>
                    <a:pt x="1167841" y="75641"/>
                  </a:lnTo>
                  <a:lnTo>
                    <a:pt x="1175588" y="74676"/>
                  </a:lnTo>
                  <a:lnTo>
                    <a:pt x="1182522" y="73444"/>
                  </a:lnTo>
                  <a:lnTo>
                    <a:pt x="1182522" y="110972"/>
                  </a:lnTo>
                  <a:lnTo>
                    <a:pt x="1216672" y="110972"/>
                  </a:lnTo>
                  <a:lnTo>
                    <a:pt x="1216672" y="73444"/>
                  </a:lnTo>
                  <a:lnTo>
                    <a:pt x="1216672" y="50139"/>
                  </a:lnTo>
                  <a:lnTo>
                    <a:pt x="1216672" y="1905"/>
                  </a:lnTo>
                  <a:close/>
                </a:path>
                <a:path w="4090034" h="2364740">
                  <a:moveTo>
                    <a:pt x="1380731" y="110972"/>
                  </a:moveTo>
                  <a:lnTo>
                    <a:pt x="1370063" y="91033"/>
                  </a:lnTo>
                  <a:lnTo>
                    <a:pt x="1356880" y="66408"/>
                  </a:lnTo>
                  <a:lnTo>
                    <a:pt x="1335011" y="25514"/>
                  </a:lnTo>
                  <a:lnTo>
                    <a:pt x="1322387" y="1905"/>
                  </a:lnTo>
                  <a:lnTo>
                    <a:pt x="1321066" y="1905"/>
                  </a:lnTo>
                  <a:lnTo>
                    <a:pt x="1321066" y="66408"/>
                  </a:lnTo>
                  <a:lnTo>
                    <a:pt x="1279728" y="66408"/>
                  </a:lnTo>
                  <a:lnTo>
                    <a:pt x="1299946" y="25514"/>
                  </a:lnTo>
                  <a:lnTo>
                    <a:pt x="1321066" y="66408"/>
                  </a:lnTo>
                  <a:lnTo>
                    <a:pt x="1321066" y="1905"/>
                  </a:lnTo>
                  <a:lnTo>
                    <a:pt x="1278115" y="1905"/>
                  </a:lnTo>
                  <a:lnTo>
                    <a:pt x="1222997" y="110972"/>
                  </a:lnTo>
                  <a:lnTo>
                    <a:pt x="1257731" y="110972"/>
                  </a:lnTo>
                  <a:lnTo>
                    <a:pt x="1267561" y="91033"/>
                  </a:lnTo>
                  <a:lnTo>
                    <a:pt x="1333665" y="91033"/>
                  </a:lnTo>
                  <a:lnTo>
                    <a:pt x="1343926" y="110972"/>
                  </a:lnTo>
                  <a:lnTo>
                    <a:pt x="1380731" y="110972"/>
                  </a:lnTo>
                  <a:close/>
                </a:path>
                <a:path w="4090034" h="2364740">
                  <a:moveTo>
                    <a:pt x="1503006" y="85610"/>
                  </a:moveTo>
                  <a:lnTo>
                    <a:pt x="1420329" y="85610"/>
                  </a:lnTo>
                  <a:lnTo>
                    <a:pt x="1420329" y="67729"/>
                  </a:lnTo>
                  <a:lnTo>
                    <a:pt x="1499628" y="67729"/>
                  </a:lnTo>
                  <a:lnTo>
                    <a:pt x="1499628" y="42811"/>
                  </a:lnTo>
                  <a:lnTo>
                    <a:pt x="1420329" y="42811"/>
                  </a:lnTo>
                  <a:lnTo>
                    <a:pt x="1420329" y="26682"/>
                  </a:lnTo>
                  <a:lnTo>
                    <a:pt x="1501533" y="26682"/>
                  </a:lnTo>
                  <a:lnTo>
                    <a:pt x="1501533" y="1905"/>
                  </a:lnTo>
                  <a:lnTo>
                    <a:pt x="1386611" y="1905"/>
                  </a:lnTo>
                  <a:lnTo>
                    <a:pt x="1386611" y="110972"/>
                  </a:lnTo>
                  <a:lnTo>
                    <a:pt x="1503006" y="110972"/>
                  </a:lnTo>
                  <a:lnTo>
                    <a:pt x="1503006" y="85610"/>
                  </a:lnTo>
                  <a:close/>
                </a:path>
                <a:path w="4090034" h="2364740">
                  <a:moveTo>
                    <a:pt x="1656448" y="77546"/>
                  </a:moveTo>
                  <a:lnTo>
                    <a:pt x="1632991" y="50139"/>
                  </a:lnTo>
                  <a:lnTo>
                    <a:pt x="1637919" y="48133"/>
                  </a:lnTo>
                  <a:lnTo>
                    <a:pt x="1643621" y="44234"/>
                  </a:lnTo>
                  <a:lnTo>
                    <a:pt x="1644802" y="42659"/>
                  </a:lnTo>
                  <a:lnTo>
                    <a:pt x="1648333" y="37973"/>
                  </a:lnTo>
                  <a:lnTo>
                    <a:pt x="1650250" y="29032"/>
                  </a:lnTo>
                  <a:lnTo>
                    <a:pt x="1650288" y="26835"/>
                  </a:lnTo>
                  <a:lnTo>
                    <a:pt x="1649907" y="24930"/>
                  </a:lnTo>
                  <a:lnTo>
                    <a:pt x="1648447" y="17500"/>
                  </a:lnTo>
                  <a:lnTo>
                    <a:pt x="1642059" y="9537"/>
                  </a:lnTo>
                  <a:lnTo>
                    <a:pt x="1629816" y="3987"/>
                  </a:lnTo>
                  <a:lnTo>
                    <a:pt x="1620964" y="3048"/>
                  </a:lnTo>
                  <a:lnTo>
                    <a:pt x="1620964" y="71247"/>
                  </a:lnTo>
                  <a:lnTo>
                    <a:pt x="1620964" y="80924"/>
                  </a:lnTo>
                  <a:lnTo>
                    <a:pt x="1618767" y="87223"/>
                  </a:lnTo>
                  <a:lnTo>
                    <a:pt x="1551190" y="87223"/>
                  </a:lnTo>
                  <a:lnTo>
                    <a:pt x="1551190" y="65824"/>
                  </a:lnTo>
                  <a:lnTo>
                    <a:pt x="1618767" y="65824"/>
                  </a:lnTo>
                  <a:lnTo>
                    <a:pt x="1620964" y="71247"/>
                  </a:lnTo>
                  <a:lnTo>
                    <a:pt x="1620964" y="3048"/>
                  </a:lnTo>
                  <a:lnTo>
                    <a:pt x="1616430" y="2552"/>
                  </a:lnTo>
                  <a:lnTo>
                    <a:pt x="1616430" y="38265"/>
                  </a:lnTo>
                  <a:lnTo>
                    <a:pt x="1614081" y="42659"/>
                  </a:lnTo>
                  <a:lnTo>
                    <a:pt x="1551190" y="42659"/>
                  </a:lnTo>
                  <a:lnTo>
                    <a:pt x="1551190" y="24930"/>
                  </a:lnTo>
                  <a:lnTo>
                    <a:pt x="1614081" y="24930"/>
                  </a:lnTo>
                  <a:lnTo>
                    <a:pt x="1616341" y="28879"/>
                  </a:lnTo>
                  <a:lnTo>
                    <a:pt x="1616430" y="38265"/>
                  </a:lnTo>
                  <a:lnTo>
                    <a:pt x="1616430" y="2552"/>
                  </a:lnTo>
                  <a:lnTo>
                    <a:pt x="1610410" y="1905"/>
                  </a:lnTo>
                  <a:lnTo>
                    <a:pt x="1517040" y="1905"/>
                  </a:lnTo>
                  <a:lnTo>
                    <a:pt x="1517040" y="110972"/>
                  </a:lnTo>
                  <a:lnTo>
                    <a:pt x="1611299" y="110972"/>
                  </a:lnTo>
                  <a:lnTo>
                    <a:pt x="1654352" y="91744"/>
                  </a:lnTo>
                  <a:lnTo>
                    <a:pt x="1656448" y="79603"/>
                  </a:lnTo>
                  <a:lnTo>
                    <a:pt x="1656448" y="77546"/>
                  </a:lnTo>
                  <a:close/>
                </a:path>
                <a:path w="4090034" h="2364740">
                  <a:moveTo>
                    <a:pt x="1799158" y="72275"/>
                  </a:moveTo>
                  <a:lnTo>
                    <a:pt x="1797075" y="59817"/>
                  </a:lnTo>
                  <a:lnTo>
                    <a:pt x="1796770" y="57962"/>
                  </a:lnTo>
                  <a:lnTo>
                    <a:pt x="1788109" y="46215"/>
                  </a:lnTo>
                  <a:lnTo>
                    <a:pt x="1771027" y="38265"/>
                  </a:lnTo>
                  <a:lnTo>
                    <a:pt x="1763534" y="37477"/>
                  </a:lnTo>
                  <a:lnTo>
                    <a:pt x="1763534" y="65239"/>
                  </a:lnTo>
                  <a:lnTo>
                    <a:pt x="1763534" y="80340"/>
                  </a:lnTo>
                  <a:lnTo>
                    <a:pt x="1759140" y="86347"/>
                  </a:lnTo>
                  <a:lnTo>
                    <a:pt x="1700796" y="86347"/>
                  </a:lnTo>
                  <a:lnTo>
                    <a:pt x="1700796" y="59817"/>
                  </a:lnTo>
                  <a:lnTo>
                    <a:pt x="1759140" y="59817"/>
                  </a:lnTo>
                  <a:lnTo>
                    <a:pt x="1763534" y="65239"/>
                  </a:lnTo>
                  <a:lnTo>
                    <a:pt x="1763534" y="37477"/>
                  </a:lnTo>
                  <a:lnTo>
                    <a:pt x="1743316" y="35331"/>
                  </a:lnTo>
                  <a:lnTo>
                    <a:pt x="1700796" y="35331"/>
                  </a:lnTo>
                  <a:lnTo>
                    <a:pt x="1700796" y="1905"/>
                  </a:lnTo>
                  <a:lnTo>
                    <a:pt x="1666646" y="1905"/>
                  </a:lnTo>
                  <a:lnTo>
                    <a:pt x="1666646" y="110972"/>
                  </a:lnTo>
                  <a:lnTo>
                    <a:pt x="1743163" y="110972"/>
                  </a:lnTo>
                  <a:lnTo>
                    <a:pt x="1771091" y="108038"/>
                  </a:lnTo>
                  <a:lnTo>
                    <a:pt x="1788210" y="100050"/>
                  </a:lnTo>
                  <a:lnTo>
                    <a:pt x="1796808" y="88214"/>
                  </a:lnTo>
                  <a:lnTo>
                    <a:pt x="1797113" y="86347"/>
                  </a:lnTo>
                  <a:lnTo>
                    <a:pt x="1799158" y="73736"/>
                  </a:lnTo>
                  <a:lnTo>
                    <a:pt x="1799158" y="72275"/>
                  </a:lnTo>
                  <a:close/>
                </a:path>
                <a:path w="4090034" h="2364740">
                  <a:moveTo>
                    <a:pt x="1842846" y="1905"/>
                  </a:moveTo>
                  <a:lnTo>
                    <a:pt x="1808695" y="1905"/>
                  </a:lnTo>
                  <a:lnTo>
                    <a:pt x="1808695" y="110972"/>
                  </a:lnTo>
                  <a:lnTo>
                    <a:pt x="1842846" y="110972"/>
                  </a:lnTo>
                  <a:lnTo>
                    <a:pt x="1842846" y="1905"/>
                  </a:lnTo>
                  <a:close/>
                </a:path>
                <a:path w="4090034" h="2364740">
                  <a:moveTo>
                    <a:pt x="1975751" y="85610"/>
                  </a:moveTo>
                  <a:lnTo>
                    <a:pt x="1893074" y="85610"/>
                  </a:lnTo>
                  <a:lnTo>
                    <a:pt x="1893074" y="67729"/>
                  </a:lnTo>
                  <a:lnTo>
                    <a:pt x="1972386" y="67729"/>
                  </a:lnTo>
                  <a:lnTo>
                    <a:pt x="1972386" y="42811"/>
                  </a:lnTo>
                  <a:lnTo>
                    <a:pt x="1893074" y="42811"/>
                  </a:lnTo>
                  <a:lnTo>
                    <a:pt x="1893074" y="26682"/>
                  </a:lnTo>
                  <a:lnTo>
                    <a:pt x="1974291" y="26682"/>
                  </a:lnTo>
                  <a:lnTo>
                    <a:pt x="1974291" y="1905"/>
                  </a:lnTo>
                  <a:lnTo>
                    <a:pt x="1859356" y="1905"/>
                  </a:lnTo>
                  <a:lnTo>
                    <a:pt x="1859356" y="110972"/>
                  </a:lnTo>
                  <a:lnTo>
                    <a:pt x="1975751" y="110972"/>
                  </a:lnTo>
                  <a:lnTo>
                    <a:pt x="1975751" y="85610"/>
                  </a:lnTo>
                  <a:close/>
                </a:path>
                <a:path w="4090034" h="2364740">
                  <a:moveTo>
                    <a:pt x="2443149" y="2075141"/>
                  </a:moveTo>
                  <a:lnTo>
                    <a:pt x="2307552" y="2075141"/>
                  </a:lnTo>
                  <a:lnTo>
                    <a:pt x="2307552" y="2184209"/>
                  </a:lnTo>
                  <a:lnTo>
                    <a:pt x="2341715" y="2184209"/>
                  </a:lnTo>
                  <a:lnTo>
                    <a:pt x="2341715" y="2101532"/>
                  </a:lnTo>
                  <a:lnTo>
                    <a:pt x="2408999" y="2101532"/>
                  </a:lnTo>
                  <a:lnTo>
                    <a:pt x="2408999" y="2184209"/>
                  </a:lnTo>
                  <a:lnTo>
                    <a:pt x="2443149" y="2184209"/>
                  </a:lnTo>
                  <a:lnTo>
                    <a:pt x="2443149" y="2101532"/>
                  </a:lnTo>
                  <a:lnTo>
                    <a:pt x="2443149" y="2075141"/>
                  </a:lnTo>
                  <a:close/>
                </a:path>
                <a:path w="4090034" h="2364740">
                  <a:moveTo>
                    <a:pt x="2449461" y="2253145"/>
                  </a:moveTo>
                  <a:lnTo>
                    <a:pt x="2415743" y="2253145"/>
                  </a:lnTo>
                  <a:lnTo>
                    <a:pt x="2415743" y="2321750"/>
                  </a:lnTo>
                  <a:lnTo>
                    <a:pt x="2383459" y="2289949"/>
                  </a:lnTo>
                  <a:lnTo>
                    <a:pt x="2346109" y="2253145"/>
                  </a:lnTo>
                  <a:lnTo>
                    <a:pt x="2307996" y="2253145"/>
                  </a:lnTo>
                  <a:lnTo>
                    <a:pt x="2307996" y="2362212"/>
                  </a:lnTo>
                  <a:lnTo>
                    <a:pt x="2341715" y="2362212"/>
                  </a:lnTo>
                  <a:lnTo>
                    <a:pt x="2341715" y="2289949"/>
                  </a:lnTo>
                  <a:lnTo>
                    <a:pt x="2415743" y="2362212"/>
                  </a:lnTo>
                  <a:lnTo>
                    <a:pt x="2449461" y="2362212"/>
                  </a:lnTo>
                  <a:lnTo>
                    <a:pt x="2449461" y="2321750"/>
                  </a:lnTo>
                  <a:lnTo>
                    <a:pt x="2449461" y="2253145"/>
                  </a:lnTo>
                  <a:close/>
                </a:path>
                <a:path w="4090034" h="2364740">
                  <a:moveTo>
                    <a:pt x="2592857" y="2110625"/>
                  </a:moveTo>
                  <a:lnTo>
                    <a:pt x="2566505" y="2077885"/>
                  </a:lnTo>
                  <a:lnTo>
                    <a:pt x="2557234" y="2076856"/>
                  </a:lnTo>
                  <a:lnTo>
                    <a:pt x="2557234" y="2104021"/>
                  </a:lnTo>
                  <a:lnTo>
                    <a:pt x="2557234" y="2119414"/>
                  </a:lnTo>
                  <a:lnTo>
                    <a:pt x="2552103" y="2123376"/>
                  </a:lnTo>
                  <a:lnTo>
                    <a:pt x="2494343" y="2123376"/>
                  </a:lnTo>
                  <a:lnTo>
                    <a:pt x="2494343" y="2099919"/>
                  </a:lnTo>
                  <a:lnTo>
                    <a:pt x="2552395" y="2099919"/>
                  </a:lnTo>
                  <a:lnTo>
                    <a:pt x="2557234" y="2104021"/>
                  </a:lnTo>
                  <a:lnTo>
                    <a:pt x="2557234" y="2076856"/>
                  </a:lnTo>
                  <a:lnTo>
                    <a:pt x="2541994" y="2075141"/>
                  </a:lnTo>
                  <a:lnTo>
                    <a:pt x="2460193" y="2075141"/>
                  </a:lnTo>
                  <a:lnTo>
                    <a:pt x="2460193" y="2184209"/>
                  </a:lnTo>
                  <a:lnTo>
                    <a:pt x="2494343" y="2184209"/>
                  </a:lnTo>
                  <a:lnTo>
                    <a:pt x="2494343" y="2147862"/>
                  </a:lnTo>
                  <a:lnTo>
                    <a:pt x="2541994" y="2147862"/>
                  </a:lnTo>
                  <a:lnTo>
                    <a:pt x="2566390" y="2145004"/>
                  </a:lnTo>
                  <a:lnTo>
                    <a:pt x="2582049" y="2137283"/>
                  </a:lnTo>
                  <a:lnTo>
                    <a:pt x="2590393" y="2125903"/>
                  </a:lnTo>
                  <a:lnTo>
                    <a:pt x="2590838" y="2123376"/>
                  </a:lnTo>
                  <a:lnTo>
                    <a:pt x="2592857" y="2112086"/>
                  </a:lnTo>
                  <a:lnTo>
                    <a:pt x="2592857" y="2110625"/>
                  </a:lnTo>
                  <a:close/>
                </a:path>
                <a:path w="4090034" h="2364740">
                  <a:moveTo>
                    <a:pt x="2599575" y="2288629"/>
                  </a:moveTo>
                  <a:lnTo>
                    <a:pt x="2573236" y="2255888"/>
                  </a:lnTo>
                  <a:lnTo>
                    <a:pt x="2563952" y="2254859"/>
                  </a:lnTo>
                  <a:lnTo>
                    <a:pt x="2563952" y="2282025"/>
                  </a:lnTo>
                  <a:lnTo>
                    <a:pt x="2563952" y="2297417"/>
                  </a:lnTo>
                  <a:lnTo>
                    <a:pt x="2558821" y="2301379"/>
                  </a:lnTo>
                  <a:lnTo>
                    <a:pt x="2501061" y="2301379"/>
                  </a:lnTo>
                  <a:lnTo>
                    <a:pt x="2501061" y="2277922"/>
                  </a:lnTo>
                  <a:lnTo>
                    <a:pt x="2559113" y="2277922"/>
                  </a:lnTo>
                  <a:lnTo>
                    <a:pt x="2563952" y="2282025"/>
                  </a:lnTo>
                  <a:lnTo>
                    <a:pt x="2563952" y="2254859"/>
                  </a:lnTo>
                  <a:lnTo>
                    <a:pt x="2548712" y="2253145"/>
                  </a:lnTo>
                  <a:lnTo>
                    <a:pt x="2466911" y="2253145"/>
                  </a:lnTo>
                  <a:lnTo>
                    <a:pt x="2466911" y="2362212"/>
                  </a:lnTo>
                  <a:lnTo>
                    <a:pt x="2501061" y="2362212"/>
                  </a:lnTo>
                  <a:lnTo>
                    <a:pt x="2501061" y="2325865"/>
                  </a:lnTo>
                  <a:lnTo>
                    <a:pt x="2548712" y="2325865"/>
                  </a:lnTo>
                  <a:lnTo>
                    <a:pt x="2588768" y="2315286"/>
                  </a:lnTo>
                  <a:lnTo>
                    <a:pt x="2599575" y="2290089"/>
                  </a:lnTo>
                  <a:lnTo>
                    <a:pt x="2599575" y="2288629"/>
                  </a:lnTo>
                  <a:close/>
                </a:path>
                <a:path w="4090034" h="2364740">
                  <a:moveTo>
                    <a:pt x="2743885" y="2327618"/>
                  </a:moveTo>
                  <a:lnTo>
                    <a:pt x="2712593" y="2295487"/>
                  </a:lnTo>
                  <a:lnTo>
                    <a:pt x="2667952" y="2292883"/>
                  </a:lnTo>
                  <a:lnTo>
                    <a:pt x="2654617" y="2291880"/>
                  </a:lnTo>
                  <a:lnTo>
                    <a:pt x="2646984" y="2289784"/>
                  </a:lnTo>
                  <a:lnTo>
                    <a:pt x="2643543" y="2286876"/>
                  </a:lnTo>
                  <a:lnTo>
                    <a:pt x="2642743" y="2283498"/>
                  </a:lnTo>
                  <a:lnTo>
                    <a:pt x="2643454" y="2280056"/>
                  </a:lnTo>
                  <a:lnTo>
                    <a:pt x="2646984" y="2277046"/>
                  </a:lnTo>
                  <a:lnTo>
                    <a:pt x="2655481" y="2274925"/>
                  </a:lnTo>
                  <a:lnTo>
                    <a:pt x="2671026" y="2274112"/>
                  </a:lnTo>
                  <a:lnTo>
                    <a:pt x="2673375" y="2274112"/>
                  </a:lnTo>
                  <a:lnTo>
                    <a:pt x="2690253" y="2275573"/>
                  </a:lnTo>
                  <a:lnTo>
                    <a:pt x="2699575" y="2279104"/>
                  </a:lnTo>
                  <a:lnTo>
                    <a:pt x="2703677" y="2283396"/>
                  </a:lnTo>
                  <a:lnTo>
                    <a:pt x="2704896" y="2287155"/>
                  </a:lnTo>
                  <a:lnTo>
                    <a:pt x="2740368" y="2287155"/>
                  </a:lnTo>
                  <a:lnTo>
                    <a:pt x="2740368" y="2285695"/>
                  </a:lnTo>
                  <a:lnTo>
                    <a:pt x="2737891" y="2274112"/>
                  </a:lnTo>
                  <a:lnTo>
                    <a:pt x="2737726" y="2273389"/>
                  </a:lnTo>
                  <a:lnTo>
                    <a:pt x="2728061" y="2262314"/>
                  </a:lnTo>
                  <a:lnTo>
                    <a:pt x="2708706" y="2254313"/>
                  </a:lnTo>
                  <a:lnTo>
                    <a:pt x="2677045" y="2251240"/>
                  </a:lnTo>
                  <a:lnTo>
                    <a:pt x="2666923" y="2251240"/>
                  </a:lnTo>
                  <a:lnTo>
                    <a:pt x="2636685" y="2254161"/>
                  </a:lnTo>
                  <a:lnTo>
                    <a:pt x="2618600" y="2261781"/>
                  </a:lnTo>
                  <a:lnTo>
                    <a:pt x="2609850" y="2272461"/>
                  </a:lnTo>
                  <a:lnTo>
                    <a:pt x="2607551" y="2284526"/>
                  </a:lnTo>
                  <a:lnTo>
                    <a:pt x="2607551" y="2285847"/>
                  </a:lnTo>
                  <a:lnTo>
                    <a:pt x="2635262" y="2314702"/>
                  </a:lnTo>
                  <a:lnTo>
                    <a:pt x="2679535" y="2318232"/>
                  </a:lnTo>
                  <a:lnTo>
                    <a:pt x="2694635" y="2319375"/>
                  </a:lnTo>
                  <a:lnTo>
                    <a:pt x="2703284" y="2321649"/>
                  </a:lnTo>
                  <a:lnTo>
                    <a:pt x="2707195" y="2324963"/>
                  </a:lnTo>
                  <a:lnTo>
                    <a:pt x="2708122" y="2329230"/>
                  </a:lnTo>
                  <a:lnTo>
                    <a:pt x="2707170" y="2333510"/>
                  </a:lnTo>
                  <a:lnTo>
                    <a:pt x="2702915" y="2337219"/>
                  </a:lnTo>
                  <a:lnTo>
                    <a:pt x="2693276" y="2339822"/>
                  </a:lnTo>
                  <a:lnTo>
                    <a:pt x="2676156" y="2340813"/>
                  </a:lnTo>
                  <a:lnTo>
                    <a:pt x="2674112" y="2340813"/>
                  </a:lnTo>
                  <a:lnTo>
                    <a:pt x="2657233" y="2339035"/>
                  </a:lnTo>
                  <a:lnTo>
                    <a:pt x="2647518" y="2334641"/>
                  </a:lnTo>
                  <a:lnTo>
                    <a:pt x="2642997" y="2329002"/>
                  </a:lnTo>
                  <a:lnTo>
                    <a:pt x="2641714" y="2323515"/>
                  </a:lnTo>
                  <a:lnTo>
                    <a:pt x="2606090" y="2323515"/>
                  </a:lnTo>
                  <a:lnTo>
                    <a:pt x="2635770" y="2360053"/>
                  </a:lnTo>
                  <a:lnTo>
                    <a:pt x="2669857" y="2364117"/>
                  </a:lnTo>
                  <a:lnTo>
                    <a:pt x="2679979" y="2364117"/>
                  </a:lnTo>
                  <a:lnTo>
                    <a:pt x="2713088" y="2360955"/>
                  </a:lnTo>
                  <a:lnTo>
                    <a:pt x="2732494" y="2352637"/>
                  </a:lnTo>
                  <a:lnTo>
                    <a:pt x="2741612" y="2340927"/>
                  </a:lnTo>
                  <a:lnTo>
                    <a:pt x="2743885" y="2327618"/>
                  </a:lnTo>
                  <a:close/>
                </a:path>
                <a:path w="4090034" h="2364740">
                  <a:moveTo>
                    <a:pt x="2759316" y="2127186"/>
                  </a:moveTo>
                  <a:lnTo>
                    <a:pt x="2756992" y="2110536"/>
                  </a:lnTo>
                  <a:lnTo>
                    <a:pt x="2750629" y="2099627"/>
                  </a:lnTo>
                  <a:lnTo>
                    <a:pt x="2746718" y="2092896"/>
                  </a:lnTo>
                  <a:lnTo>
                    <a:pt x="2723578" y="2078926"/>
                  </a:lnTo>
                  <a:lnTo>
                    <a:pt x="2723553" y="2128215"/>
                  </a:lnTo>
                  <a:lnTo>
                    <a:pt x="2723553" y="2130260"/>
                  </a:lnTo>
                  <a:lnTo>
                    <a:pt x="2721813" y="2140166"/>
                  </a:lnTo>
                  <a:lnTo>
                    <a:pt x="2715234" y="2149652"/>
                  </a:lnTo>
                  <a:lnTo>
                    <a:pt x="2701785" y="2156777"/>
                  </a:lnTo>
                  <a:lnTo>
                    <a:pt x="2679433" y="2159584"/>
                  </a:lnTo>
                  <a:lnTo>
                    <a:pt x="2656954" y="2156714"/>
                  </a:lnTo>
                  <a:lnTo>
                    <a:pt x="2643517" y="2149449"/>
                  </a:lnTo>
                  <a:lnTo>
                    <a:pt x="2637002" y="2139861"/>
                  </a:lnTo>
                  <a:lnTo>
                    <a:pt x="2635351" y="2130260"/>
                  </a:lnTo>
                  <a:lnTo>
                    <a:pt x="2635300" y="2128215"/>
                  </a:lnTo>
                  <a:lnTo>
                    <a:pt x="2636926" y="2118487"/>
                  </a:lnTo>
                  <a:lnTo>
                    <a:pt x="2643289" y="2109241"/>
                  </a:lnTo>
                  <a:lnTo>
                    <a:pt x="2656700" y="2102345"/>
                  </a:lnTo>
                  <a:lnTo>
                    <a:pt x="2679433" y="2099627"/>
                  </a:lnTo>
                  <a:lnTo>
                    <a:pt x="2701912" y="2102345"/>
                  </a:lnTo>
                  <a:lnTo>
                    <a:pt x="2715349" y="2109241"/>
                  </a:lnTo>
                  <a:lnTo>
                    <a:pt x="2721851" y="2118487"/>
                  </a:lnTo>
                  <a:lnTo>
                    <a:pt x="2723553" y="2128215"/>
                  </a:lnTo>
                  <a:lnTo>
                    <a:pt x="2723553" y="2078926"/>
                  </a:lnTo>
                  <a:lnTo>
                    <a:pt x="2682659" y="2073236"/>
                  </a:lnTo>
                  <a:lnTo>
                    <a:pt x="2676347" y="2073236"/>
                  </a:lnTo>
                  <a:lnTo>
                    <a:pt x="2635224" y="2078926"/>
                  </a:lnTo>
                  <a:lnTo>
                    <a:pt x="2612047" y="2092896"/>
                  </a:lnTo>
                  <a:lnTo>
                    <a:pt x="2601823" y="2110536"/>
                  </a:lnTo>
                  <a:lnTo>
                    <a:pt x="2599537" y="2127186"/>
                  </a:lnTo>
                  <a:lnTo>
                    <a:pt x="2599537" y="2131580"/>
                  </a:lnTo>
                  <a:lnTo>
                    <a:pt x="2601823" y="2148205"/>
                  </a:lnTo>
                  <a:lnTo>
                    <a:pt x="2612047" y="2166048"/>
                  </a:lnTo>
                  <a:lnTo>
                    <a:pt x="2635224" y="2180298"/>
                  </a:lnTo>
                  <a:lnTo>
                    <a:pt x="2676347" y="2186114"/>
                  </a:lnTo>
                  <a:lnTo>
                    <a:pt x="2682659" y="2186114"/>
                  </a:lnTo>
                  <a:lnTo>
                    <a:pt x="2723642" y="2180298"/>
                  </a:lnTo>
                  <a:lnTo>
                    <a:pt x="2757005" y="2148205"/>
                  </a:lnTo>
                  <a:lnTo>
                    <a:pt x="2759316" y="2131580"/>
                  </a:lnTo>
                  <a:lnTo>
                    <a:pt x="2759316" y="2127186"/>
                  </a:lnTo>
                  <a:close/>
                </a:path>
                <a:path w="4090034" h="2364740">
                  <a:moveTo>
                    <a:pt x="2969933" y="2075141"/>
                  </a:moveTo>
                  <a:lnTo>
                    <a:pt x="2934309" y="2075141"/>
                  </a:lnTo>
                  <a:lnTo>
                    <a:pt x="2934309" y="2157819"/>
                  </a:lnTo>
                  <a:lnTo>
                    <a:pt x="2888284" y="2157819"/>
                  </a:lnTo>
                  <a:lnTo>
                    <a:pt x="2888284" y="2075141"/>
                  </a:lnTo>
                  <a:lnTo>
                    <a:pt x="2852661" y="2075141"/>
                  </a:lnTo>
                  <a:lnTo>
                    <a:pt x="2852661" y="2157819"/>
                  </a:lnTo>
                  <a:lnTo>
                    <a:pt x="2806623" y="2157819"/>
                  </a:lnTo>
                  <a:lnTo>
                    <a:pt x="2806623" y="2075141"/>
                  </a:lnTo>
                  <a:lnTo>
                    <a:pt x="2771013" y="2075141"/>
                  </a:lnTo>
                  <a:lnTo>
                    <a:pt x="2771013" y="2184209"/>
                  </a:lnTo>
                  <a:lnTo>
                    <a:pt x="2969933" y="2184209"/>
                  </a:lnTo>
                  <a:lnTo>
                    <a:pt x="2969933" y="2157819"/>
                  </a:lnTo>
                  <a:lnTo>
                    <a:pt x="2969933" y="2075141"/>
                  </a:lnTo>
                  <a:close/>
                </a:path>
                <a:path w="4090034" h="2364740">
                  <a:moveTo>
                    <a:pt x="3103308" y="2158847"/>
                  </a:moveTo>
                  <a:lnTo>
                    <a:pt x="3020631" y="2158847"/>
                  </a:lnTo>
                  <a:lnTo>
                    <a:pt x="3020631" y="2140966"/>
                  </a:lnTo>
                  <a:lnTo>
                    <a:pt x="3099943" y="2140966"/>
                  </a:lnTo>
                  <a:lnTo>
                    <a:pt x="3099943" y="2116048"/>
                  </a:lnTo>
                  <a:lnTo>
                    <a:pt x="3020631" y="2116048"/>
                  </a:lnTo>
                  <a:lnTo>
                    <a:pt x="3020631" y="2099919"/>
                  </a:lnTo>
                  <a:lnTo>
                    <a:pt x="3101848" y="2099919"/>
                  </a:lnTo>
                  <a:lnTo>
                    <a:pt x="3101848" y="2075141"/>
                  </a:lnTo>
                  <a:lnTo>
                    <a:pt x="2986913" y="2075141"/>
                  </a:lnTo>
                  <a:lnTo>
                    <a:pt x="2986913" y="2184209"/>
                  </a:lnTo>
                  <a:lnTo>
                    <a:pt x="3103308" y="2184209"/>
                  </a:lnTo>
                  <a:lnTo>
                    <a:pt x="3103308" y="2158847"/>
                  </a:lnTo>
                  <a:close/>
                </a:path>
                <a:path w="4090034" h="2364740">
                  <a:moveTo>
                    <a:pt x="3248253" y="2075141"/>
                  </a:moveTo>
                  <a:lnTo>
                    <a:pt x="3131705" y="2075141"/>
                  </a:lnTo>
                  <a:lnTo>
                    <a:pt x="3131413" y="2110816"/>
                  </a:lnTo>
                  <a:lnTo>
                    <a:pt x="3130423" y="2133676"/>
                  </a:lnTo>
                  <a:lnTo>
                    <a:pt x="3128619" y="2146808"/>
                  </a:lnTo>
                  <a:lnTo>
                    <a:pt x="3125851" y="2153285"/>
                  </a:lnTo>
                  <a:lnTo>
                    <a:pt x="3123349" y="2156358"/>
                  </a:lnTo>
                  <a:lnTo>
                    <a:pt x="3120123" y="2157095"/>
                  </a:lnTo>
                  <a:lnTo>
                    <a:pt x="3112655" y="2157095"/>
                  </a:lnTo>
                  <a:lnTo>
                    <a:pt x="3112655" y="2184209"/>
                  </a:lnTo>
                  <a:lnTo>
                    <a:pt x="3122180" y="2184209"/>
                  </a:lnTo>
                  <a:lnTo>
                    <a:pt x="3133648" y="2183371"/>
                  </a:lnTo>
                  <a:lnTo>
                    <a:pt x="3159468" y="2152561"/>
                  </a:lnTo>
                  <a:lnTo>
                    <a:pt x="3162198" y="2100072"/>
                  </a:lnTo>
                  <a:lnTo>
                    <a:pt x="3214090" y="2100072"/>
                  </a:lnTo>
                  <a:lnTo>
                    <a:pt x="3214090" y="2184209"/>
                  </a:lnTo>
                  <a:lnTo>
                    <a:pt x="3248253" y="2184209"/>
                  </a:lnTo>
                  <a:lnTo>
                    <a:pt x="3248253" y="2100072"/>
                  </a:lnTo>
                  <a:lnTo>
                    <a:pt x="3248253" y="2075141"/>
                  </a:lnTo>
                  <a:close/>
                </a:path>
                <a:path w="4090034" h="2364740">
                  <a:moveTo>
                    <a:pt x="3466465" y="2127186"/>
                  </a:moveTo>
                  <a:lnTo>
                    <a:pt x="3464128" y="2110536"/>
                  </a:lnTo>
                  <a:lnTo>
                    <a:pt x="3457778" y="2099627"/>
                  </a:lnTo>
                  <a:lnTo>
                    <a:pt x="3453854" y="2092896"/>
                  </a:lnTo>
                  <a:lnTo>
                    <a:pt x="3430714" y="2078926"/>
                  </a:lnTo>
                  <a:lnTo>
                    <a:pt x="3430689" y="2128215"/>
                  </a:lnTo>
                  <a:lnTo>
                    <a:pt x="3430689" y="2130260"/>
                  </a:lnTo>
                  <a:lnTo>
                    <a:pt x="3428949" y="2140166"/>
                  </a:lnTo>
                  <a:lnTo>
                    <a:pt x="3422370" y="2149652"/>
                  </a:lnTo>
                  <a:lnTo>
                    <a:pt x="3408921" y="2156777"/>
                  </a:lnTo>
                  <a:lnTo>
                    <a:pt x="3386569" y="2159584"/>
                  </a:lnTo>
                  <a:lnTo>
                    <a:pt x="3364090" y="2156714"/>
                  </a:lnTo>
                  <a:lnTo>
                    <a:pt x="3350653" y="2149449"/>
                  </a:lnTo>
                  <a:lnTo>
                    <a:pt x="3344151" y="2139861"/>
                  </a:lnTo>
                  <a:lnTo>
                    <a:pt x="3342500" y="2130260"/>
                  </a:lnTo>
                  <a:lnTo>
                    <a:pt x="3342449" y="2128215"/>
                  </a:lnTo>
                  <a:lnTo>
                    <a:pt x="3344062" y="2118487"/>
                  </a:lnTo>
                  <a:lnTo>
                    <a:pt x="3350437" y="2109241"/>
                  </a:lnTo>
                  <a:lnTo>
                    <a:pt x="3363849" y="2102345"/>
                  </a:lnTo>
                  <a:lnTo>
                    <a:pt x="3386569" y="2099627"/>
                  </a:lnTo>
                  <a:lnTo>
                    <a:pt x="3409048" y="2102345"/>
                  </a:lnTo>
                  <a:lnTo>
                    <a:pt x="3422485" y="2109241"/>
                  </a:lnTo>
                  <a:lnTo>
                    <a:pt x="3429000" y="2118487"/>
                  </a:lnTo>
                  <a:lnTo>
                    <a:pt x="3430689" y="2128215"/>
                  </a:lnTo>
                  <a:lnTo>
                    <a:pt x="3430689" y="2078926"/>
                  </a:lnTo>
                  <a:lnTo>
                    <a:pt x="3389795" y="2073236"/>
                  </a:lnTo>
                  <a:lnTo>
                    <a:pt x="3383496" y="2073236"/>
                  </a:lnTo>
                  <a:lnTo>
                    <a:pt x="3342360" y="2078926"/>
                  </a:lnTo>
                  <a:lnTo>
                    <a:pt x="3319195" y="2092896"/>
                  </a:lnTo>
                  <a:lnTo>
                    <a:pt x="3308972" y="2110536"/>
                  </a:lnTo>
                  <a:lnTo>
                    <a:pt x="3306673" y="2127186"/>
                  </a:lnTo>
                  <a:lnTo>
                    <a:pt x="3306673" y="2131580"/>
                  </a:lnTo>
                  <a:lnTo>
                    <a:pt x="3308972" y="2148205"/>
                  </a:lnTo>
                  <a:lnTo>
                    <a:pt x="3319195" y="2166048"/>
                  </a:lnTo>
                  <a:lnTo>
                    <a:pt x="3342360" y="2180298"/>
                  </a:lnTo>
                  <a:lnTo>
                    <a:pt x="3383496" y="2186114"/>
                  </a:lnTo>
                  <a:lnTo>
                    <a:pt x="3389795" y="2186114"/>
                  </a:lnTo>
                  <a:lnTo>
                    <a:pt x="3430778" y="2180298"/>
                  </a:lnTo>
                  <a:lnTo>
                    <a:pt x="3464153" y="2148205"/>
                  </a:lnTo>
                  <a:lnTo>
                    <a:pt x="3466465" y="2131580"/>
                  </a:lnTo>
                  <a:lnTo>
                    <a:pt x="3466465" y="2127186"/>
                  </a:lnTo>
                  <a:close/>
                </a:path>
                <a:path w="4090034" h="2364740">
                  <a:moveTo>
                    <a:pt x="3613734" y="2075141"/>
                  </a:moveTo>
                  <a:lnTo>
                    <a:pt x="3478136" y="2075141"/>
                  </a:lnTo>
                  <a:lnTo>
                    <a:pt x="3478136" y="2184209"/>
                  </a:lnTo>
                  <a:lnTo>
                    <a:pt x="3512299" y="2184209"/>
                  </a:lnTo>
                  <a:lnTo>
                    <a:pt x="3512299" y="2101532"/>
                  </a:lnTo>
                  <a:lnTo>
                    <a:pt x="3579584" y="2101532"/>
                  </a:lnTo>
                  <a:lnTo>
                    <a:pt x="3579584" y="2184209"/>
                  </a:lnTo>
                  <a:lnTo>
                    <a:pt x="3613734" y="2184209"/>
                  </a:lnTo>
                  <a:lnTo>
                    <a:pt x="3613734" y="2101532"/>
                  </a:lnTo>
                  <a:lnTo>
                    <a:pt x="3613734" y="2075141"/>
                  </a:lnTo>
                  <a:close/>
                </a:path>
                <a:path w="4090034" h="2364740">
                  <a:moveTo>
                    <a:pt x="3763441" y="2110625"/>
                  </a:moveTo>
                  <a:lnTo>
                    <a:pt x="3761575" y="2099919"/>
                  </a:lnTo>
                  <a:lnTo>
                    <a:pt x="3761016" y="2096668"/>
                  </a:lnTo>
                  <a:lnTo>
                    <a:pt x="3752735" y="2085403"/>
                  </a:lnTo>
                  <a:lnTo>
                    <a:pt x="3737089" y="2077885"/>
                  </a:lnTo>
                  <a:lnTo>
                    <a:pt x="3727818" y="2076856"/>
                  </a:lnTo>
                  <a:lnTo>
                    <a:pt x="3727818" y="2104021"/>
                  </a:lnTo>
                  <a:lnTo>
                    <a:pt x="3727818" y="2119414"/>
                  </a:lnTo>
                  <a:lnTo>
                    <a:pt x="3722687" y="2123376"/>
                  </a:lnTo>
                  <a:lnTo>
                    <a:pt x="3664928" y="2123376"/>
                  </a:lnTo>
                  <a:lnTo>
                    <a:pt x="3664928" y="2099919"/>
                  </a:lnTo>
                  <a:lnTo>
                    <a:pt x="3722979" y="2099919"/>
                  </a:lnTo>
                  <a:lnTo>
                    <a:pt x="3727818" y="2104021"/>
                  </a:lnTo>
                  <a:lnTo>
                    <a:pt x="3727818" y="2076856"/>
                  </a:lnTo>
                  <a:lnTo>
                    <a:pt x="3712565" y="2075141"/>
                  </a:lnTo>
                  <a:lnTo>
                    <a:pt x="3630777" y="2075141"/>
                  </a:lnTo>
                  <a:lnTo>
                    <a:pt x="3630777" y="2184209"/>
                  </a:lnTo>
                  <a:lnTo>
                    <a:pt x="3664928" y="2184209"/>
                  </a:lnTo>
                  <a:lnTo>
                    <a:pt x="3664928" y="2147862"/>
                  </a:lnTo>
                  <a:lnTo>
                    <a:pt x="3712565" y="2147862"/>
                  </a:lnTo>
                  <a:lnTo>
                    <a:pt x="3736975" y="2145004"/>
                  </a:lnTo>
                  <a:lnTo>
                    <a:pt x="3752621" y="2137283"/>
                  </a:lnTo>
                  <a:lnTo>
                    <a:pt x="3760978" y="2125903"/>
                  </a:lnTo>
                  <a:lnTo>
                    <a:pt x="3761422" y="2123376"/>
                  </a:lnTo>
                  <a:lnTo>
                    <a:pt x="3763441" y="2112086"/>
                  </a:lnTo>
                  <a:lnTo>
                    <a:pt x="3763441" y="2110625"/>
                  </a:lnTo>
                  <a:close/>
                </a:path>
                <a:path w="4090034" h="2364740">
                  <a:moveTo>
                    <a:pt x="3929900" y="2127186"/>
                  </a:moveTo>
                  <a:lnTo>
                    <a:pt x="3927576" y="2110536"/>
                  </a:lnTo>
                  <a:lnTo>
                    <a:pt x="3921214" y="2099627"/>
                  </a:lnTo>
                  <a:lnTo>
                    <a:pt x="3917302" y="2092896"/>
                  </a:lnTo>
                  <a:lnTo>
                    <a:pt x="3894163" y="2078926"/>
                  </a:lnTo>
                  <a:lnTo>
                    <a:pt x="3894137" y="2128215"/>
                  </a:lnTo>
                  <a:lnTo>
                    <a:pt x="3894137" y="2130260"/>
                  </a:lnTo>
                  <a:lnTo>
                    <a:pt x="3892397" y="2140166"/>
                  </a:lnTo>
                  <a:lnTo>
                    <a:pt x="3885819" y="2149652"/>
                  </a:lnTo>
                  <a:lnTo>
                    <a:pt x="3872369" y="2156777"/>
                  </a:lnTo>
                  <a:lnTo>
                    <a:pt x="3850005" y="2159584"/>
                  </a:lnTo>
                  <a:lnTo>
                    <a:pt x="3827526" y="2156714"/>
                  </a:lnTo>
                  <a:lnTo>
                    <a:pt x="3814102" y="2149449"/>
                  </a:lnTo>
                  <a:lnTo>
                    <a:pt x="3807587" y="2139861"/>
                  </a:lnTo>
                  <a:lnTo>
                    <a:pt x="3805936" y="2130260"/>
                  </a:lnTo>
                  <a:lnTo>
                    <a:pt x="3805885" y="2128215"/>
                  </a:lnTo>
                  <a:lnTo>
                    <a:pt x="3807498" y="2118487"/>
                  </a:lnTo>
                  <a:lnTo>
                    <a:pt x="3813873" y="2109241"/>
                  </a:lnTo>
                  <a:lnTo>
                    <a:pt x="3827284" y="2102345"/>
                  </a:lnTo>
                  <a:lnTo>
                    <a:pt x="3850005" y="2099627"/>
                  </a:lnTo>
                  <a:lnTo>
                    <a:pt x="3872496" y="2102345"/>
                  </a:lnTo>
                  <a:lnTo>
                    <a:pt x="3885920" y="2109241"/>
                  </a:lnTo>
                  <a:lnTo>
                    <a:pt x="3892435" y="2118487"/>
                  </a:lnTo>
                  <a:lnTo>
                    <a:pt x="3894137" y="2128215"/>
                  </a:lnTo>
                  <a:lnTo>
                    <a:pt x="3894137" y="2078926"/>
                  </a:lnTo>
                  <a:lnTo>
                    <a:pt x="3853230" y="2073236"/>
                  </a:lnTo>
                  <a:lnTo>
                    <a:pt x="3846931" y="2073236"/>
                  </a:lnTo>
                  <a:lnTo>
                    <a:pt x="3805796" y="2078926"/>
                  </a:lnTo>
                  <a:lnTo>
                    <a:pt x="3782631" y="2092896"/>
                  </a:lnTo>
                  <a:lnTo>
                    <a:pt x="3772408" y="2110536"/>
                  </a:lnTo>
                  <a:lnTo>
                    <a:pt x="3770122" y="2127186"/>
                  </a:lnTo>
                  <a:lnTo>
                    <a:pt x="3770122" y="2131580"/>
                  </a:lnTo>
                  <a:lnTo>
                    <a:pt x="3772408" y="2148205"/>
                  </a:lnTo>
                  <a:lnTo>
                    <a:pt x="3782631" y="2166048"/>
                  </a:lnTo>
                  <a:lnTo>
                    <a:pt x="3805796" y="2180298"/>
                  </a:lnTo>
                  <a:lnTo>
                    <a:pt x="3846931" y="2186114"/>
                  </a:lnTo>
                  <a:lnTo>
                    <a:pt x="3853230" y="2186114"/>
                  </a:lnTo>
                  <a:lnTo>
                    <a:pt x="3894226" y="2180298"/>
                  </a:lnTo>
                  <a:lnTo>
                    <a:pt x="3927589" y="2148205"/>
                  </a:lnTo>
                  <a:lnTo>
                    <a:pt x="3929900" y="2131580"/>
                  </a:lnTo>
                  <a:lnTo>
                    <a:pt x="3929900" y="2127186"/>
                  </a:lnTo>
                  <a:close/>
                </a:path>
                <a:path w="4090034" h="2364740">
                  <a:moveTo>
                    <a:pt x="4089793" y="2140229"/>
                  </a:moveTo>
                  <a:lnTo>
                    <a:pt x="4053586" y="2140229"/>
                  </a:lnTo>
                  <a:lnTo>
                    <a:pt x="4051973" y="2144306"/>
                  </a:lnTo>
                  <a:lnTo>
                    <a:pt x="4046639" y="2150846"/>
                  </a:lnTo>
                  <a:lnTo>
                    <a:pt x="4034853" y="2156904"/>
                  </a:lnTo>
                  <a:lnTo>
                    <a:pt x="4013860" y="2159584"/>
                  </a:lnTo>
                  <a:lnTo>
                    <a:pt x="3994112" y="2156726"/>
                  </a:lnTo>
                  <a:lnTo>
                    <a:pt x="3981704" y="2149462"/>
                  </a:lnTo>
                  <a:lnTo>
                    <a:pt x="3975252" y="2139797"/>
                  </a:lnTo>
                  <a:lnTo>
                    <a:pt x="3973398" y="2129675"/>
                  </a:lnTo>
                  <a:lnTo>
                    <a:pt x="3973525" y="2127186"/>
                  </a:lnTo>
                  <a:lnTo>
                    <a:pt x="3975074" y="2117750"/>
                  </a:lnTo>
                  <a:lnTo>
                    <a:pt x="3981221" y="2108657"/>
                  </a:lnTo>
                  <a:lnTo>
                    <a:pt x="3993502" y="2102129"/>
                  </a:lnTo>
                  <a:lnTo>
                    <a:pt x="4013568" y="2099627"/>
                  </a:lnTo>
                  <a:lnTo>
                    <a:pt x="4034269" y="2102053"/>
                  </a:lnTo>
                  <a:lnTo>
                    <a:pt x="4046143" y="2107615"/>
                  </a:lnTo>
                  <a:lnTo>
                    <a:pt x="4051706" y="2113724"/>
                  </a:lnTo>
                  <a:lnTo>
                    <a:pt x="4053433" y="2117801"/>
                  </a:lnTo>
                  <a:lnTo>
                    <a:pt x="4089654" y="2117801"/>
                  </a:lnTo>
                  <a:lnTo>
                    <a:pt x="4089654" y="2116188"/>
                  </a:lnTo>
                  <a:lnTo>
                    <a:pt x="4087126" y="2104097"/>
                  </a:lnTo>
                  <a:lnTo>
                    <a:pt x="4083875" y="2099627"/>
                  </a:lnTo>
                  <a:lnTo>
                    <a:pt x="4076839" y="2089937"/>
                  </a:lnTo>
                  <a:lnTo>
                    <a:pt x="4054703" y="2078164"/>
                  </a:lnTo>
                  <a:lnTo>
                    <a:pt x="4016641" y="2073236"/>
                  </a:lnTo>
                  <a:lnTo>
                    <a:pt x="4010634" y="2073236"/>
                  </a:lnTo>
                  <a:lnTo>
                    <a:pt x="3972014" y="2078888"/>
                  </a:lnTo>
                  <a:lnTo>
                    <a:pt x="3949941" y="2092794"/>
                  </a:lnTo>
                  <a:lnTo>
                    <a:pt x="3939971" y="2110409"/>
                  </a:lnTo>
                  <a:lnTo>
                    <a:pt x="3937635" y="2127186"/>
                  </a:lnTo>
                  <a:lnTo>
                    <a:pt x="3937635" y="2131441"/>
                  </a:lnTo>
                  <a:lnTo>
                    <a:pt x="3940149" y="2148141"/>
                  </a:lnTo>
                  <a:lnTo>
                    <a:pt x="3950436" y="2166035"/>
                  </a:lnTo>
                  <a:lnTo>
                    <a:pt x="3972572" y="2180298"/>
                  </a:lnTo>
                  <a:lnTo>
                    <a:pt x="4010634" y="2186114"/>
                  </a:lnTo>
                  <a:lnTo>
                    <a:pt x="4016641" y="2186114"/>
                  </a:lnTo>
                  <a:lnTo>
                    <a:pt x="4076585" y="2169147"/>
                  </a:lnTo>
                  <a:lnTo>
                    <a:pt x="4089793" y="2141842"/>
                  </a:lnTo>
                  <a:lnTo>
                    <a:pt x="4089793" y="2140229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276299" y="6831226"/>
              <a:ext cx="2684263" cy="29088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5693302" y="9134821"/>
              <a:ext cx="4168082" cy="46888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1884455" y="2324536"/>
              <a:ext cx="586369" cy="5863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7738" y="2624799"/>
              <a:ext cx="9793658" cy="46968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842571" y="2314065"/>
              <a:ext cx="6450065" cy="73505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84681" y="1914999"/>
              <a:ext cx="6940132" cy="3467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95663" y="7006697"/>
              <a:ext cx="4366034" cy="33286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68352" y="5669460"/>
              <a:ext cx="1920239" cy="1189355"/>
            </a:xfrm>
            <a:custGeom>
              <a:avLst/>
              <a:gdLst/>
              <a:ahLst/>
              <a:cxnLst/>
              <a:rect l="l" t="t" r="r" b="b"/>
              <a:pathLst>
                <a:path w="1920240" h="1189354">
                  <a:moveTo>
                    <a:pt x="1394670" y="268578"/>
                  </a:moveTo>
                  <a:lnTo>
                    <a:pt x="725632" y="268578"/>
                  </a:lnTo>
                  <a:lnTo>
                    <a:pt x="823007" y="271060"/>
                  </a:lnTo>
                  <a:lnTo>
                    <a:pt x="896506" y="278047"/>
                  </a:lnTo>
                  <a:lnTo>
                    <a:pt x="949371" y="288854"/>
                  </a:lnTo>
                  <a:lnTo>
                    <a:pt x="984846" y="302793"/>
                  </a:lnTo>
                  <a:lnTo>
                    <a:pt x="1016588" y="337319"/>
                  </a:lnTo>
                  <a:lnTo>
                    <a:pt x="1019340" y="356533"/>
                  </a:lnTo>
                  <a:lnTo>
                    <a:pt x="1016601" y="377668"/>
                  </a:lnTo>
                  <a:lnTo>
                    <a:pt x="975915" y="417147"/>
                  </a:lnTo>
                  <a:lnTo>
                    <a:pt x="925454" y="435794"/>
                  </a:lnTo>
                  <a:lnTo>
                    <a:pt x="846571" y="453912"/>
                  </a:lnTo>
                  <a:lnTo>
                    <a:pt x="573280" y="510455"/>
                  </a:lnTo>
                  <a:lnTo>
                    <a:pt x="491894" y="529503"/>
                  </a:lnTo>
                  <a:lnTo>
                    <a:pt x="418573" y="550799"/>
                  </a:lnTo>
                  <a:lnTo>
                    <a:pt x="352898" y="574137"/>
                  </a:lnTo>
                  <a:lnTo>
                    <a:pt x="294450" y="599310"/>
                  </a:lnTo>
                  <a:lnTo>
                    <a:pt x="242810" y="626113"/>
                  </a:lnTo>
                  <a:lnTo>
                    <a:pt x="197558" y="654339"/>
                  </a:lnTo>
                  <a:lnTo>
                    <a:pt x="158276" y="683782"/>
                  </a:lnTo>
                  <a:lnTo>
                    <a:pt x="124545" y="714237"/>
                  </a:lnTo>
                  <a:lnTo>
                    <a:pt x="95946" y="745496"/>
                  </a:lnTo>
                  <a:lnTo>
                    <a:pt x="72059" y="777355"/>
                  </a:lnTo>
                  <a:lnTo>
                    <a:pt x="36746" y="842045"/>
                  </a:lnTo>
                  <a:lnTo>
                    <a:pt x="15256" y="906659"/>
                  </a:lnTo>
                  <a:lnTo>
                    <a:pt x="4235" y="969546"/>
                  </a:lnTo>
                  <a:lnTo>
                    <a:pt x="330" y="1029059"/>
                  </a:lnTo>
                  <a:lnTo>
                    <a:pt x="0" y="1057035"/>
                  </a:lnTo>
                  <a:lnTo>
                    <a:pt x="0" y="1188969"/>
                  </a:lnTo>
                  <a:lnTo>
                    <a:pt x="1426134" y="1188969"/>
                  </a:lnTo>
                  <a:lnTo>
                    <a:pt x="1426134" y="912537"/>
                  </a:lnTo>
                  <a:lnTo>
                    <a:pt x="326691" y="912537"/>
                  </a:lnTo>
                  <a:lnTo>
                    <a:pt x="328581" y="898852"/>
                  </a:lnTo>
                  <a:lnTo>
                    <a:pt x="351208" y="865078"/>
                  </a:lnTo>
                  <a:lnTo>
                    <a:pt x="415653" y="826076"/>
                  </a:lnTo>
                  <a:lnTo>
                    <a:pt x="469815" y="805857"/>
                  </a:lnTo>
                  <a:lnTo>
                    <a:pt x="541941" y="785822"/>
                  </a:lnTo>
                  <a:lnTo>
                    <a:pt x="634535" y="766468"/>
                  </a:lnTo>
                  <a:lnTo>
                    <a:pt x="954944" y="713067"/>
                  </a:lnTo>
                  <a:lnTo>
                    <a:pt x="1032324" y="698853"/>
                  </a:lnTo>
                  <a:lnTo>
                    <a:pt x="1100583" y="683115"/>
                  </a:lnTo>
                  <a:lnTo>
                    <a:pt x="1160262" y="665817"/>
                  </a:lnTo>
                  <a:lnTo>
                    <a:pt x="1211905" y="646926"/>
                  </a:lnTo>
                  <a:lnTo>
                    <a:pt x="1256055" y="626407"/>
                  </a:lnTo>
                  <a:lnTo>
                    <a:pt x="1293253" y="604226"/>
                  </a:lnTo>
                  <a:lnTo>
                    <a:pt x="1324043" y="580348"/>
                  </a:lnTo>
                  <a:lnTo>
                    <a:pt x="1368568" y="527366"/>
                  </a:lnTo>
                  <a:lnTo>
                    <a:pt x="1393970" y="467185"/>
                  </a:lnTo>
                  <a:lnTo>
                    <a:pt x="1404562" y="399804"/>
                  </a:lnTo>
                  <a:lnTo>
                    <a:pt x="1405652" y="364910"/>
                  </a:lnTo>
                  <a:lnTo>
                    <a:pt x="1405611" y="356533"/>
                  </a:lnTo>
                  <a:lnTo>
                    <a:pt x="1404742" y="330526"/>
                  </a:lnTo>
                  <a:lnTo>
                    <a:pt x="1401628" y="301704"/>
                  </a:lnTo>
                  <a:lnTo>
                    <a:pt x="1396089" y="273350"/>
                  </a:lnTo>
                  <a:lnTo>
                    <a:pt x="1394670" y="268578"/>
                  </a:lnTo>
                  <a:close/>
                </a:path>
                <a:path w="1920240" h="1189354">
                  <a:moveTo>
                    <a:pt x="1426134" y="761756"/>
                  </a:moveTo>
                  <a:lnTo>
                    <a:pt x="1066459" y="761756"/>
                  </a:lnTo>
                  <a:lnTo>
                    <a:pt x="1066459" y="912537"/>
                  </a:lnTo>
                  <a:lnTo>
                    <a:pt x="1426134" y="912537"/>
                  </a:lnTo>
                  <a:lnTo>
                    <a:pt x="1426134" y="761756"/>
                  </a:lnTo>
                  <a:close/>
                </a:path>
                <a:path w="1920240" h="1189354">
                  <a:moveTo>
                    <a:pt x="744479" y="0"/>
                  </a:moveTo>
                  <a:lnTo>
                    <a:pt x="681654" y="0"/>
                  </a:lnTo>
                  <a:lnTo>
                    <a:pt x="595000" y="2100"/>
                  </a:lnTo>
                  <a:lnTo>
                    <a:pt x="516199" y="8181"/>
                  </a:lnTo>
                  <a:lnTo>
                    <a:pt x="444883" y="17911"/>
                  </a:lnTo>
                  <a:lnTo>
                    <a:pt x="380683" y="30960"/>
                  </a:lnTo>
                  <a:lnTo>
                    <a:pt x="323185" y="47013"/>
                  </a:lnTo>
                  <a:lnTo>
                    <a:pt x="272157" y="65688"/>
                  </a:lnTo>
                  <a:lnTo>
                    <a:pt x="227094" y="86706"/>
                  </a:lnTo>
                  <a:lnTo>
                    <a:pt x="187671" y="109718"/>
                  </a:lnTo>
                  <a:lnTo>
                    <a:pt x="153522" y="134393"/>
                  </a:lnTo>
                  <a:lnTo>
                    <a:pt x="124276" y="160400"/>
                  </a:lnTo>
                  <a:lnTo>
                    <a:pt x="79021" y="215088"/>
                  </a:lnTo>
                  <a:lnTo>
                    <a:pt x="48958" y="271133"/>
                  </a:lnTo>
                  <a:lnTo>
                    <a:pt x="31136" y="325887"/>
                  </a:lnTo>
                  <a:lnTo>
                    <a:pt x="22606" y="376702"/>
                  </a:lnTo>
                  <a:lnTo>
                    <a:pt x="20505" y="417147"/>
                  </a:lnTo>
                  <a:lnTo>
                    <a:pt x="20418" y="433494"/>
                  </a:lnTo>
                  <a:lnTo>
                    <a:pt x="402081" y="433494"/>
                  </a:lnTo>
                  <a:lnTo>
                    <a:pt x="404749" y="412533"/>
                  </a:lnTo>
                  <a:lnTo>
                    <a:pt x="410971" y="389245"/>
                  </a:lnTo>
                  <a:lnTo>
                    <a:pt x="442250" y="340807"/>
                  </a:lnTo>
                  <a:lnTo>
                    <a:pt x="512258" y="298420"/>
                  </a:lnTo>
                  <a:lnTo>
                    <a:pt x="566892" y="282694"/>
                  </a:lnTo>
                  <a:lnTo>
                    <a:pt x="637336" y="272320"/>
                  </a:lnTo>
                  <a:lnTo>
                    <a:pt x="725632" y="268578"/>
                  </a:lnTo>
                  <a:lnTo>
                    <a:pt x="1394670" y="268578"/>
                  </a:lnTo>
                  <a:lnTo>
                    <a:pt x="1387840" y="245607"/>
                  </a:lnTo>
                  <a:lnTo>
                    <a:pt x="1362066" y="192527"/>
                  </a:lnTo>
                  <a:lnTo>
                    <a:pt x="1322020" y="143608"/>
                  </a:lnTo>
                  <a:lnTo>
                    <a:pt x="1265415" y="99992"/>
                  </a:lnTo>
                  <a:lnTo>
                    <a:pt x="1230188" y="80530"/>
                  </a:lnTo>
                  <a:lnTo>
                    <a:pt x="1189965" y="62823"/>
                  </a:lnTo>
                  <a:lnTo>
                    <a:pt x="1144396" y="46996"/>
                  </a:lnTo>
                  <a:lnTo>
                    <a:pt x="1093384" y="33243"/>
                  </a:lnTo>
                  <a:lnTo>
                    <a:pt x="1036455" y="21656"/>
                  </a:lnTo>
                  <a:lnTo>
                    <a:pt x="973385" y="12396"/>
                  </a:lnTo>
                  <a:lnTo>
                    <a:pt x="903890" y="5604"/>
                  </a:lnTo>
                  <a:lnTo>
                    <a:pt x="827684" y="1424"/>
                  </a:lnTo>
                  <a:lnTo>
                    <a:pt x="744479" y="0"/>
                  </a:lnTo>
                  <a:close/>
                </a:path>
                <a:path w="1920240" h="1189354">
                  <a:moveTo>
                    <a:pt x="1920233" y="914108"/>
                  </a:moveTo>
                  <a:lnTo>
                    <a:pt x="1541711" y="914108"/>
                  </a:lnTo>
                  <a:lnTo>
                    <a:pt x="1541711" y="1188969"/>
                  </a:lnTo>
                  <a:lnTo>
                    <a:pt x="1920233" y="1188969"/>
                  </a:lnTo>
                  <a:lnTo>
                    <a:pt x="1920233" y="914108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311034" y="6594312"/>
              <a:ext cx="4662805" cy="258445"/>
            </a:xfrm>
            <a:custGeom>
              <a:avLst/>
              <a:gdLst/>
              <a:ahLst/>
              <a:cxnLst/>
              <a:rect l="l" t="t" r="r" b="b"/>
              <a:pathLst>
                <a:path w="4662805" h="258445">
                  <a:moveTo>
                    <a:pt x="309938" y="4355"/>
                  </a:moveTo>
                  <a:lnTo>
                    <a:pt x="0" y="4355"/>
                  </a:lnTo>
                  <a:lnTo>
                    <a:pt x="0" y="253646"/>
                  </a:lnTo>
                  <a:lnTo>
                    <a:pt x="78070" y="253646"/>
                  </a:lnTo>
                  <a:lnTo>
                    <a:pt x="78070" y="64668"/>
                  </a:lnTo>
                  <a:lnTo>
                    <a:pt x="309938" y="64668"/>
                  </a:lnTo>
                  <a:lnTo>
                    <a:pt x="309938" y="4355"/>
                  </a:lnTo>
                  <a:close/>
                </a:path>
                <a:path w="4662805" h="258445">
                  <a:moveTo>
                    <a:pt x="309938" y="64668"/>
                  </a:moveTo>
                  <a:lnTo>
                    <a:pt x="231867" y="64668"/>
                  </a:lnTo>
                  <a:lnTo>
                    <a:pt x="231867" y="253646"/>
                  </a:lnTo>
                  <a:lnTo>
                    <a:pt x="309938" y="253646"/>
                  </a:lnTo>
                  <a:lnTo>
                    <a:pt x="309938" y="64668"/>
                  </a:lnTo>
                  <a:close/>
                </a:path>
                <a:path w="4662805" h="258445">
                  <a:moveTo>
                    <a:pt x="646414" y="4355"/>
                  </a:moveTo>
                  <a:lnTo>
                    <a:pt x="380035" y="4355"/>
                  </a:lnTo>
                  <a:lnTo>
                    <a:pt x="379354" y="85882"/>
                  </a:lnTo>
                  <a:lnTo>
                    <a:pt x="377103" y="138131"/>
                  </a:lnTo>
                  <a:lnTo>
                    <a:pt x="366632" y="182947"/>
                  </a:lnTo>
                  <a:lnTo>
                    <a:pt x="341502" y="191659"/>
                  </a:lnTo>
                  <a:lnTo>
                    <a:pt x="336476" y="191659"/>
                  </a:lnTo>
                  <a:lnTo>
                    <a:pt x="336476" y="253646"/>
                  </a:lnTo>
                  <a:lnTo>
                    <a:pt x="358256" y="253646"/>
                  </a:lnTo>
                  <a:lnTo>
                    <a:pt x="384459" y="251725"/>
                  </a:lnTo>
                  <a:lnTo>
                    <a:pt x="427950" y="224160"/>
                  </a:lnTo>
                  <a:lnTo>
                    <a:pt x="443489" y="181313"/>
                  </a:lnTo>
                  <a:lnTo>
                    <a:pt x="448070" y="135624"/>
                  </a:lnTo>
                  <a:lnTo>
                    <a:pt x="449729" y="61317"/>
                  </a:lnTo>
                  <a:lnTo>
                    <a:pt x="646414" y="61317"/>
                  </a:lnTo>
                  <a:lnTo>
                    <a:pt x="646414" y="4355"/>
                  </a:lnTo>
                  <a:close/>
                </a:path>
                <a:path w="4662805" h="258445">
                  <a:moveTo>
                    <a:pt x="646414" y="61317"/>
                  </a:moveTo>
                  <a:lnTo>
                    <a:pt x="568343" y="61317"/>
                  </a:lnTo>
                  <a:lnTo>
                    <a:pt x="568343" y="253646"/>
                  </a:lnTo>
                  <a:lnTo>
                    <a:pt x="646414" y="253646"/>
                  </a:lnTo>
                  <a:lnTo>
                    <a:pt x="646414" y="61317"/>
                  </a:lnTo>
                  <a:close/>
                </a:path>
                <a:path w="4662805" h="258445">
                  <a:moveTo>
                    <a:pt x="886292" y="4355"/>
                  </a:moveTo>
                  <a:lnTo>
                    <a:pt x="785101" y="4355"/>
                  </a:lnTo>
                  <a:lnTo>
                    <a:pt x="659116" y="253646"/>
                  </a:lnTo>
                  <a:lnTo>
                    <a:pt x="738527" y="253646"/>
                  </a:lnTo>
                  <a:lnTo>
                    <a:pt x="760976" y="208077"/>
                  </a:lnTo>
                  <a:lnTo>
                    <a:pt x="995272" y="208077"/>
                  </a:lnTo>
                  <a:lnTo>
                    <a:pt x="965159" y="151785"/>
                  </a:lnTo>
                  <a:lnTo>
                    <a:pt x="788787" y="151785"/>
                  </a:lnTo>
                  <a:lnTo>
                    <a:pt x="835026" y="58301"/>
                  </a:lnTo>
                  <a:lnTo>
                    <a:pt x="915150" y="58301"/>
                  </a:lnTo>
                  <a:lnTo>
                    <a:pt x="886292" y="4355"/>
                  </a:lnTo>
                  <a:close/>
                </a:path>
                <a:path w="4662805" h="258445">
                  <a:moveTo>
                    <a:pt x="995272" y="208077"/>
                  </a:moveTo>
                  <a:lnTo>
                    <a:pt x="912092" y="208077"/>
                  </a:lnTo>
                  <a:lnTo>
                    <a:pt x="935547" y="253646"/>
                  </a:lnTo>
                  <a:lnTo>
                    <a:pt x="1019649" y="253646"/>
                  </a:lnTo>
                  <a:lnTo>
                    <a:pt x="995272" y="208077"/>
                  </a:lnTo>
                  <a:close/>
                </a:path>
                <a:path w="4662805" h="258445">
                  <a:moveTo>
                    <a:pt x="1159877" y="63327"/>
                  </a:moveTo>
                  <a:lnTo>
                    <a:pt x="1081137" y="63327"/>
                  </a:lnTo>
                  <a:lnTo>
                    <a:pt x="1081137" y="253646"/>
                  </a:lnTo>
                  <a:lnTo>
                    <a:pt x="1159877" y="253646"/>
                  </a:lnTo>
                  <a:lnTo>
                    <a:pt x="1159877" y="63327"/>
                  </a:lnTo>
                  <a:close/>
                </a:path>
                <a:path w="4662805" h="258445">
                  <a:moveTo>
                    <a:pt x="915150" y="58301"/>
                  </a:moveTo>
                  <a:lnTo>
                    <a:pt x="835026" y="58301"/>
                  </a:lnTo>
                  <a:lnTo>
                    <a:pt x="883276" y="151785"/>
                  </a:lnTo>
                  <a:lnTo>
                    <a:pt x="965159" y="151785"/>
                  </a:lnTo>
                  <a:lnTo>
                    <a:pt x="915150" y="58301"/>
                  </a:lnTo>
                  <a:close/>
                </a:path>
                <a:path w="4662805" h="258445">
                  <a:moveTo>
                    <a:pt x="1267435" y="4355"/>
                  </a:moveTo>
                  <a:lnTo>
                    <a:pt x="973915" y="4355"/>
                  </a:lnTo>
                  <a:lnTo>
                    <a:pt x="973915" y="63327"/>
                  </a:lnTo>
                  <a:lnTo>
                    <a:pt x="1267435" y="63327"/>
                  </a:lnTo>
                  <a:lnTo>
                    <a:pt x="1267435" y="4355"/>
                  </a:lnTo>
                  <a:close/>
                </a:path>
                <a:path w="4662805" h="258445">
                  <a:moveTo>
                    <a:pt x="1531304" y="224830"/>
                  </a:moveTo>
                  <a:lnTo>
                    <a:pt x="1453233" y="224830"/>
                  </a:lnTo>
                  <a:lnTo>
                    <a:pt x="1453233" y="256997"/>
                  </a:lnTo>
                  <a:lnTo>
                    <a:pt x="1531304" y="256997"/>
                  </a:lnTo>
                  <a:lnTo>
                    <a:pt x="1531304" y="224830"/>
                  </a:lnTo>
                  <a:close/>
                </a:path>
                <a:path w="4662805" h="258445">
                  <a:moveTo>
                    <a:pt x="1595302" y="23454"/>
                  </a:moveTo>
                  <a:lnTo>
                    <a:pt x="1389235" y="23454"/>
                  </a:lnTo>
                  <a:lnTo>
                    <a:pt x="1345665" y="28957"/>
                  </a:lnTo>
                  <a:lnTo>
                    <a:pt x="1307310" y="46365"/>
                  </a:lnTo>
                  <a:lnTo>
                    <a:pt x="1280013" y="77029"/>
                  </a:lnTo>
                  <a:lnTo>
                    <a:pt x="1269692" y="121964"/>
                  </a:lnTo>
                  <a:lnTo>
                    <a:pt x="1269615" y="125650"/>
                  </a:lnTo>
                  <a:lnTo>
                    <a:pt x="1279961" y="171115"/>
                  </a:lnTo>
                  <a:lnTo>
                    <a:pt x="1307143" y="201878"/>
                  </a:lnTo>
                  <a:lnTo>
                    <a:pt x="1345383" y="219323"/>
                  </a:lnTo>
                  <a:lnTo>
                    <a:pt x="1388900" y="224830"/>
                  </a:lnTo>
                  <a:lnTo>
                    <a:pt x="1595637" y="224830"/>
                  </a:lnTo>
                  <a:lnTo>
                    <a:pt x="1639154" y="219323"/>
                  </a:lnTo>
                  <a:lnTo>
                    <a:pt x="1677393" y="201878"/>
                  </a:lnTo>
                  <a:lnTo>
                    <a:pt x="1704576" y="171115"/>
                  </a:lnTo>
                  <a:lnTo>
                    <a:pt x="1705314" y="167869"/>
                  </a:lnTo>
                  <a:lnTo>
                    <a:pt x="1406658" y="167869"/>
                  </a:lnTo>
                  <a:lnTo>
                    <a:pt x="1381858" y="164937"/>
                  </a:lnTo>
                  <a:lnTo>
                    <a:pt x="1363560" y="156476"/>
                  </a:lnTo>
                  <a:lnTo>
                    <a:pt x="1352236" y="142990"/>
                  </a:lnTo>
                  <a:lnTo>
                    <a:pt x="1348356" y="124980"/>
                  </a:lnTo>
                  <a:lnTo>
                    <a:pt x="1348429" y="121964"/>
                  </a:lnTo>
                  <a:lnTo>
                    <a:pt x="1352236" y="104447"/>
                  </a:lnTo>
                  <a:lnTo>
                    <a:pt x="1363560" y="91306"/>
                  </a:lnTo>
                  <a:lnTo>
                    <a:pt x="1381858" y="83191"/>
                  </a:lnTo>
                  <a:lnTo>
                    <a:pt x="1406658" y="80416"/>
                  </a:lnTo>
                  <a:lnTo>
                    <a:pt x="1705367" y="80416"/>
                  </a:lnTo>
                  <a:lnTo>
                    <a:pt x="1704524" y="76746"/>
                  </a:lnTo>
                  <a:lnTo>
                    <a:pt x="1677226" y="46197"/>
                  </a:lnTo>
                  <a:lnTo>
                    <a:pt x="1638871" y="28904"/>
                  </a:lnTo>
                  <a:lnTo>
                    <a:pt x="1595302" y="23454"/>
                  </a:lnTo>
                  <a:close/>
                </a:path>
                <a:path w="4662805" h="258445">
                  <a:moveTo>
                    <a:pt x="1531304" y="80416"/>
                  </a:moveTo>
                  <a:lnTo>
                    <a:pt x="1453233" y="80416"/>
                  </a:lnTo>
                  <a:lnTo>
                    <a:pt x="1453233" y="167869"/>
                  </a:lnTo>
                  <a:lnTo>
                    <a:pt x="1531304" y="167869"/>
                  </a:lnTo>
                  <a:lnTo>
                    <a:pt x="1531304" y="80416"/>
                  </a:lnTo>
                  <a:close/>
                </a:path>
                <a:path w="4662805" h="258445">
                  <a:moveTo>
                    <a:pt x="1705367" y="80416"/>
                  </a:moveTo>
                  <a:lnTo>
                    <a:pt x="1577878" y="80416"/>
                  </a:lnTo>
                  <a:lnTo>
                    <a:pt x="1602396" y="83191"/>
                  </a:lnTo>
                  <a:lnTo>
                    <a:pt x="1620725" y="91306"/>
                  </a:lnTo>
                  <a:lnTo>
                    <a:pt x="1632206" y="104447"/>
                  </a:lnTo>
                  <a:lnTo>
                    <a:pt x="1636105" y="121964"/>
                  </a:lnTo>
                  <a:lnTo>
                    <a:pt x="1636180" y="124980"/>
                  </a:lnTo>
                  <a:lnTo>
                    <a:pt x="1632301" y="142990"/>
                  </a:lnTo>
                  <a:lnTo>
                    <a:pt x="1620976" y="156476"/>
                  </a:lnTo>
                  <a:lnTo>
                    <a:pt x="1602678" y="164937"/>
                  </a:lnTo>
                  <a:lnTo>
                    <a:pt x="1577878" y="167869"/>
                  </a:lnTo>
                  <a:lnTo>
                    <a:pt x="1705314" y="167869"/>
                  </a:lnTo>
                  <a:lnTo>
                    <a:pt x="1714921" y="125650"/>
                  </a:lnTo>
                  <a:lnTo>
                    <a:pt x="1714921" y="121964"/>
                  </a:lnTo>
                  <a:lnTo>
                    <a:pt x="1705367" y="80416"/>
                  </a:lnTo>
                  <a:close/>
                </a:path>
                <a:path w="4662805" h="258445">
                  <a:moveTo>
                    <a:pt x="1531304" y="1005"/>
                  </a:moveTo>
                  <a:lnTo>
                    <a:pt x="1453233" y="1005"/>
                  </a:lnTo>
                  <a:lnTo>
                    <a:pt x="1453233" y="23454"/>
                  </a:lnTo>
                  <a:lnTo>
                    <a:pt x="1531304" y="23454"/>
                  </a:lnTo>
                  <a:lnTo>
                    <a:pt x="1531304" y="1005"/>
                  </a:lnTo>
                  <a:close/>
                </a:path>
                <a:path w="4662805" h="258445">
                  <a:moveTo>
                    <a:pt x="1919103" y="0"/>
                  </a:moveTo>
                  <a:lnTo>
                    <a:pt x="1904695" y="0"/>
                  </a:lnTo>
                  <a:lnTo>
                    <a:pt x="1836892" y="6038"/>
                  </a:lnTo>
                  <a:lnTo>
                    <a:pt x="1789035" y="22064"/>
                  </a:lnTo>
                  <a:lnTo>
                    <a:pt x="1757726" y="44941"/>
                  </a:lnTo>
                  <a:lnTo>
                    <a:pt x="1731166" y="98697"/>
                  </a:lnTo>
                  <a:lnTo>
                    <a:pt x="1729120" y="123305"/>
                  </a:lnTo>
                  <a:lnTo>
                    <a:pt x="1729120" y="133357"/>
                  </a:lnTo>
                  <a:lnTo>
                    <a:pt x="1739569" y="185181"/>
                  </a:lnTo>
                  <a:lnTo>
                    <a:pt x="1789035" y="235441"/>
                  </a:lnTo>
                  <a:lnTo>
                    <a:pt x="1836892" y="251817"/>
                  </a:lnTo>
                  <a:lnTo>
                    <a:pt x="1904695" y="258002"/>
                  </a:lnTo>
                  <a:lnTo>
                    <a:pt x="1919103" y="258002"/>
                  </a:lnTo>
                  <a:lnTo>
                    <a:pt x="1986649" y="251817"/>
                  </a:lnTo>
                  <a:lnTo>
                    <a:pt x="2034379" y="235441"/>
                  </a:lnTo>
                  <a:lnTo>
                    <a:pt x="2065654" y="212140"/>
                  </a:lnTo>
                  <a:lnTo>
                    <a:pt x="2075624" y="197355"/>
                  </a:lnTo>
                  <a:lnTo>
                    <a:pt x="1911732" y="197355"/>
                  </a:lnTo>
                  <a:lnTo>
                    <a:pt x="1860351" y="190784"/>
                  </a:lnTo>
                  <a:lnTo>
                    <a:pt x="1829640" y="174193"/>
                  </a:lnTo>
                  <a:lnTo>
                    <a:pt x="1814761" y="152262"/>
                  </a:lnTo>
                  <a:lnTo>
                    <a:pt x="1810992" y="130341"/>
                  </a:lnTo>
                  <a:lnTo>
                    <a:pt x="1810876" y="125650"/>
                  </a:lnTo>
                  <a:lnTo>
                    <a:pt x="1814573" y="103426"/>
                  </a:lnTo>
                  <a:lnTo>
                    <a:pt x="1829138" y="82301"/>
                  </a:lnTo>
                  <a:lnTo>
                    <a:pt x="1859786" y="66516"/>
                  </a:lnTo>
                  <a:lnTo>
                    <a:pt x="1911732" y="60312"/>
                  </a:lnTo>
                  <a:lnTo>
                    <a:pt x="2076067" y="60312"/>
                  </a:lnTo>
                  <a:lnTo>
                    <a:pt x="2065528" y="44941"/>
                  </a:lnTo>
                  <a:lnTo>
                    <a:pt x="2034230" y="22064"/>
                  </a:lnTo>
                  <a:lnTo>
                    <a:pt x="1986533" y="6038"/>
                  </a:lnTo>
                  <a:lnTo>
                    <a:pt x="1919103" y="0"/>
                  </a:lnTo>
                  <a:close/>
                </a:path>
                <a:path w="4662805" h="258445">
                  <a:moveTo>
                    <a:pt x="2076067" y="60312"/>
                  </a:moveTo>
                  <a:lnTo>
                    <a:pt x="1911732" y="60312"/>
                  </a:lnTo>
                  <a:lnTo>
                    <a:pt x="1963113" y="66516"/>
                  </a:lnTo>
                  <a:lnTo>
                    <a:pt x="1993824" y="82301"/>
                  </a:lnTo>
                  <a:lnTo>
                    <a:pt x="2008703" y="103426"/>
                  </a:lnTo>
                  <a:lnTo>
                    <a:pt x="2012587" y="125650"/>
                  </a:lnTo>
                  <a:lnTo>
                    <a:pt x="2012587" y="130341"/>
                  </a:lnTo>
                  <a:lnTo>
                    <a:pt x="2008608" y="152969"/>
                  </a:lnTo>
                  <a:lnTo>
                    <a:pt x="1993572" y="174654"/>
                  </a:lnTo>
                  <a:lnTo>
                    <a:pt x="1962830" y="190936"/>
                  </a:lnTo>
                  <a:lnTo>
                    <a:pt x="1911732" y="197355"/>
                  </a:lnTo>
                  <a:lnTo>
                    <a:pt x="2075624" y="197355"/>
                  </a:lnTo>
                  <a:lnTo>
                    <a:pt x="2083833" y="185181"/>
                  </a:lnTo>
                  <a:lnTo>
                    <a:pt x="2092276" y="157831"/>
                  </a:lnTo>
                  <a:lnTo>
                    <a:pt x="2094344" y="133357"/>
                  </a:lnTo>
                  <a:lnTo>
                    <a:pt x="2094344" y="123305"/>
                  </a:lnTo>
                  <a:lnTo>
                    <a:pt x="2092253" y="98697"/>
                  </a:lnTo>
                  <a:lnTo>
                    <a:pt x="2083758" y="71530"/>
                  </a:lnTo>
                  <a:lnTo>
                    <a:pt x="2076067" y="60312"/>
                  </a:lnTo>
                  <a:close/>
                </a:path>
                <a:path w="4662805" h="258445">
                  <a:moveTo>
                    <a:pt x="2307343" y="4355"/>
                  </a:moveTo>
                  <a:lnTo>
                    <a:pt x="2120378" y="4355"/>
                  </a:lnTo>
                  <a:lnTo>
                    <a:pt x="2120378" y="253646"/>
                  </a:lnTo>
                  <a:lnTo>
                    <a:pt x="2198446" y="253646"/>
                  </a:lnTo>
                  <a:lnTo>
                    <a:pt x="2198446" y="170549"/>
                  </a:lnTo>
                  <a:lnTo>
                    <a:pt x="2307343" y="170549"/>
                  </a:lnTo>
                  <a:lnTo>
                    <a:pt x="2363111" y="164042"/>
                  </a:lnTo>
                  <a:lnTo>
                    <a:pt x="2398900" y="146382"/>
                  </a:lnTo>
                  <a:lnTo>
                    <a:pt x="2417978" y="120368"/>
                  </a:lnTo>
                  <a:lnTo>
                    <a:pt x="2419009" y="114593"/>
                  </a:lnTo>
                  <a:lnTo>
                    <a:pt x="2198446" y="114593"/>
                  </a:lnTo>
                  <a:lnTo>
                    <a:pt x="2198446" y="60982"/>
                  </a:lnTo>
                  <a:lnTo>
                    <a:pt x="2419364" y="60982"/>
                  </a:lnTo>
                  <a:lnTo>
                    <a:pt x="2418072" y="53548"/>
                  </a:lnTo>
                  <a:lnTo>
                    <a:pt x="2399152" y="27810"/>
                  </a:lnTo>
                  <a:lnTo>
                    <a:pt x="2363394" y="10617"/>
                  </a:lnTo>
                  <a:lnTo>
                    <a:pt x="2307343" y="4355"/>
                  </a:lnTo>
                  <a:close/>
                </a:path>
                <a:path w="4662805" h="258445">
                  <a:moveTo>
                    <a:pt x="2419364" y="60982"/>
                  </a:moveTo>
                  <a:lnTo>
                    <a:pt x="2306003" y="60982"/>
                  </a:lnTo>
                  <a:lnTo>
                    <a:pt x="2322259" y="62715"/>
                  </a:lnTo>
                  <a:lnTo>
                    <a:pt x="2333520" y="67809"/>
                  </a:lnTo>
                  <a:lnTo>
                    <a:pt x="2340070" y="76107"/>
                  </a:lnTo>
                  <a:lnTo>
                    <a:pt x="2342190" y="87452"/>
                  </a:lnTo>
                  <a:lnTo>
                    <a:pt x="2342124" y="88793"/>
                  </a:lnTo>
                  <a:lnTo>
                    <a:pt x="2339975" y="99750"/>
                  </a:lnTo>
                  <a:lnTo>
                    <a:pt x="2333269" y="107933"/>
                  </a:lnTo>
                  <a:lnTo>
                    <a:pt x="2321976" y="112912"/>
                  </a:lnTo>
                  <a:lnTo>
                    <a:pt x="2306003" y="114593"/>
                  </a:lnTo>
                  <a:lnTo>
                    <a:pt x="2419009" y="114593"/>
                  </a:lnTo>
                  <a:lnTo>
                    <a:pt x="2423612" y="88793"/>
                  </a:lnTo>
                  <a:lnTo>
                    <a:pt x="2423612" y="85442"/>
                  </a:lnTo>
                  <a:lnTo>
                    <a:pt x="2419364" y="60982"/>
                  </a:lnTo>
                  <a:close/>
                </a:path>
                <a:path w="4662805" h="258445">
                  <a:moveTo>
                    <a:pt x="2558173" y="4355"/>
                  </a:moveTo>
                  <a:lnTo>
                    <a:pt x="2447265" y="4355"/>
                  </a:lnTo>
                  <a:lnTo>
                    <a:pt x="2447265" y="253646"/>
                  </a:lnTo>
                  <a:lnTo>
                    <a:pt x="2522321" y="253646"/>
                  </a:lnTo>
                  <a:lnTo>
                    <a:pt x="2522321" y="81086"/>
                  </a:lnTo>
                  <a:lnTo>
                    <a:pt x="2600764" y="81086"/>
                  </a:lnTo>
                  <a:lnTo>
                    <a:pt x="2558173" y="4355"/>
                  </a:lnTo>
                  <a:close/>
                </a:path>
                <a:path w="4662805" h="258445">
                  <a:moveTo>
                    <a:pt x="2600764" y="81086"/>
                  </a:moveTo>
                  <a:lnTo>
                    <a:pt x="2522321" y="81086"/>
                  </a:lnTo>
                  <a:lnTo>
                    <a:pt x="2620496" y="253646"/>
                  </a:lnTo>
                  <a:lnTo>
                    <a:pt x="2662379" y="253646"/>
                  </a:lnTo>
                  <a:lnTo>
                    <a:pt x="2715947" y="159492"/>
                  </a:lnTo>
                  <a:lnTo>
                    <a:pt x="2644285" y="159492"/>
                  </a:lnTo>
                  <a:lnTo>
                    <a:pt x="2600764" y="81086"/>
                  </a:lnTo>
                  <a:close/>
                </a:path>
                <a:path w="4662805" h="258445">
                  <a:moveTo>
                    <a:pt x="2837620" y="81086"/>
                  </a:moveTo>
                  <a:lnTo>
                    <a:pt x="2760554" y="81086"/>
                  </a:lnTo>
                  <a:lnTo>
                    <a:pt x="2760554" y="253646"/>
                  </a:lnTo>
                  <a:lnTo>
                    <a:pt x="2837620" y="253646"/>
                  </a:lnTo>
                  <a:lnTo>
                    <a:pt x="2837620" y="81086"/>
                  </a:lnTo>
                  <a:close/>
                </a:path>
                <a:path w="4662805" h="258445">
                  <a:moveTo>
                    <a:pt x="2837620" y="4355"/>
                  </a:moveTo>
                  <a:lnTo>
                    <a:pt x="2730733" y="4355"/>
                  </a:lnTo>
                  <a:lnTo>
                    <a:pt x="2644285" y="159492"/>
                  </a:lnTo>
                  <a:lnTo>
                    <a:pt x="2715947" y="159492"/>
                  </a:lnTo>
                  <a:lnTo>
                    <a:pt x="2760554" y="81086"/>
                  </a:lnTo>
                  <a:lnTo>
                    <a:pt x="2837620" y="81086"/>
                  </a:lnTo>
                  <a:lnTo>
                    <a:pt x="2837620" y="4355"/>
                  </a:lnTo>
                  <a:close/>
                </a:path>
                <a:path w="4662805" h="258445">
                  <a:moveTo>
                    <a:pt x="3076670" y="4355"/>
                  </a:moveTo>
                  <a:lnTo>
                    <a:pt x="2975480" y="4355"/>
                  </a:lnTo>
                  <a:lnTo>
                    <a:pt x="2849494" y="253646"/>
                  </a:lnTo>
                  <a:lnTo>
                    <a:pt x="2928905" y="253646"/>
                  </a:lnTo>
                  <a:lnTo>
                    <a:pt x="2951355" y="208077"/>
                  </a:lnTo>
                  <a:lnTo>
                    <a:pt x="3185650" y="208077"/>
                  </a:lnTo>
                  <a:lnTo>
                    <a:pt x="3155537" y="151785"/>
                  </a:lnTo>
                  <a:lnTo>
                    <a:pt x="2979165" y="151785"/>
                  </a:lnTo>
                  <a:lnTo>
                    <a:pt x="3025405" y="58301"/>
                  </a:lnTo>
                  <a:lnTo>
                    <a:pt x="3105528" y="58301"/>
                  </a:lnTo>
                  <a:lnTo>
                    <a:pt x="3076670" y="4355"/>
                  </a:lnTo>
                  <a:close/>
                </a:path>
                <a:path w="4662805" h="258445">
                  <a:moveTo>
                    <a:pt x="3185650" y="208077"/>
                  </a:moveTo>
                  <a:lnTo>
                    <a:pt x="3102470" y="208077"/>
                  </a:lnTo>
                  <a:lnTo>
                    <a:pt x="3125925" y="253646"/>
                  </a:lnTo>
                  <a:lnTo>
                    <a:pt x="3210027" y="253646"/>
                  </a:lnTo>
                  <a:lnTo>
                    <a:pt x="3185650" y="208077"/>
                  </a:lnTo>
                  <a:close/>
                </a:path>
                <a:path w="4662805" h="258445">
                  <a:moveTo>
                    <a:pt x="3105528" y="58301"/>
                  </a:moveTo>
                  <a:lnTo>
                    <a:pt x="3025405" y="58301"/>
                  </a:lnTo>
                  <a:lnTo>
                    <a:pt x="3073655" y="151785"/>
                  </a:lnTo>
                  <a:lnTo>
                    <a:pt x="3155537" y="151785"/>
                  </a:lnTo>
                  <a:lnTo>
                    <a:pt x="3105528" y="58301"/>
                  </a:lnTo>
                  <a:close/>
                </a:path>
                <a:path w="4662805" h="258445">
                  <a:moveTo>
                    <a:pt x="4429184" y="165188"/>
                  </a:moveTo>
                  <a:lnTo>
                    <a:pt x="4347762" y="165188"/>
                  </a:lnTo>
                  <a:lnTo>
                    <a:pt x="4347762" y="168874"/>
                  </a:lnTo>
                  <a:lnTo>
                    <a:pt x="4352160" y="196653"/>
                  </a:lnTo>
                  <a:lnTo>
                    <a:pt x="4371636" y="225752"/>
                  </a:lnTo>
                  <a:lnTo>
                    <a:pt x="4415614" y="248693"/>
                  </a:lnTo>
                  <a:lnTo>
                    <a:pt x="4493517" y="258002"/>
                  </a:lnTo>
                  <a:lnTo>
                    <a:pt x="4516637" y="258002"/>
                  </a:lnTo>
                  <a:lnTo>
                    <a:pt x="4592331" y="250761"/>
                  </a:lnTo>
                  <a:lnTo>
                    <a:pt x="4636675" y="231741"/>
                  </a:lnTo>
                  <a:lnTo>
                    <a:pt x="4657523" y="204993"/>
                  </a:lnTo>
                  <a:lnTo>
                    <a:pt x="4657568" y="204726"/>
                  </a:lnTo>
                  <a:lnTo>
                    <a:pt x="4503234" y="204726"/>
                  </a:lnTo>
                  <a:lnTo>
                    <a:pt x="4464665" y="200669"/>
                  </a:lnTo>
                  <a:lnTo>
                    <a:pt x="4442461" y="190611"/>
                  </a:lnTo>
                  <a:lnTo>
                    <a:pt x="4432132" y="177727"/>
                  </a:lnTo>
                  <a:lnTo>
                    <a:pt x="4429184" y="165188"/>
                  </a:lnTo>
                  <a:close/>
                </a:path>
                <a:path w="4662805" h="258445">
                  <a:moveTo>
                    <a:pt x="3538300" y="4355"/>
                  </a:moveTo>
                  <a:lnTo>
                    <a:pt x="3324862" y="4355"/>
                  </a:lnTo>
                  <a:lnTo>
                    <a:pt x="3324862" y="253646"/>
                  </a:lnTo>
                  <a:lnTo>
                    <a:pt x="3540300" y="253646"/>
                  </a:lnTo>
                  <a:lnTo>
                    <a:pt x="3590498" y="247955"/>
                  </a:lnTo>
                  <a:lnTo>
                    <a:pt x="3622192" y="232495"/>
                  </a:lnTo>
                  <a:lnTo>
                    <a:pt x="3638742" y="209684"/>
                  </a:lnTo>
                  <a:lnTo>
                    <a:pt x="3640516" y="199365"/>
                  </a:lnTo>
                  <a:lnTo>
                    <a:pt x="3402922" y="199365"/>
                  </a:lnTo>
                  <a:lnTo>
                    <a:pt x="3402922" y="150445"/>
                  </a:lnTo>
                  <a:lnTo>
                    <a:pt x="3637730" y="150445"/>
                  </a:lnTo>
                  <a:lnTo>
                    <a:pt x="3637538" y="149555"/>
                  </a:lnTo>
                  <a:lnTo>
                    <a:pt x="3623113" y="131095"/>
                  </a:lnTo>
                  <a:lnTo>
                    <a:pt x="3605482" y="120048"/>
                  </a:lnTo>
                  <a:lnTo>
                    <a:pt x="3589890" y="114593"/>
                  </a:lnTo>
                  <a:lnTo>
                    <a:pt x="3601157" y="110017"/>
                  </a:lnTo>
                  <a:lnTo>
                    <a:pt x="3614183" y="101106"/>
                  </a:lnTo>
                  <a:lnTo>
                    <a:pt x="3616891" y="97504"/>
                  </a:lnTo>
                  <a:lnTo>
                    <a:pt x="3402922" y="97504"/>
                  </a:lnTo>
                  <a:lnTo>
                    <a:pt x="3402922" y="56961"/>
                  </a:lnTo>
                  <a:lnTo>
                    <a:pt x="3628570" y="56961"/>
                  </a:lnTo>
                  <a:lnTo>
                    <a:pt x="3625224" y="39977"/>
                  </a:lnTo>
                  <a:lnTo>
                    <a:pt x="3610624" y="21779"/>
                  </a:lnTo>
                  <a:lnTo>
                    <a:pt x="3582644" y="9109"/>
                  </a:lnTo>
                  <a:lnTo>
                    <a:pt x="3538300" y="4355"/>
                  </a:lnTo>
                  <a:close/>
                </a:path>
                <a:path w="4662805" h="258445">
                  <a:moveTo>
                    <a:pt x="3866238" y="4355"/>
                  </a:moveTo>
                  <a:lnTo>
                    <a:pt x="3765047" y="4355"/>
                  </a:lnTo>
                  <a:lnTo>
                    <a:pt x="3639061" y="253646"/>
                  </a:lnTo>
                  <a:lnTo>
                    <a:pt x="3718473" y="253646"/>
                  </a:lnTo>
                  <a:lnTo>
                    <a:pt x="3740922" y="208077"/>
                  </a:lnTo>
                  <a:lnTo>
                    <a:pt x="3975218" y="208077"/>
                  </a:lnTo>
                  <a:lnTo>
                    <a:pt x="3945105" y="151785"/>
                  </a:lnTo>
                  <a:lnTo>
                    <a:pt x="3768733" y="151785"/>
                  </a:lnTo>
                  <a:lnTo>
                    <a:pt x="3814972" y="58301"/>
                  </a:lnTo>
                  <a:lnTo>
                    <a:pt x="3895096" y="58301"/>
                  </a:lnTo>
                  <a:lnTo>
                    <a:pt x="3866238" y="4355"/>
                  </a:lnTo>
                  <a:close/>
                </a:path>
                <a:path w="4662805" h="258445">
                  <a:moveTo>
                    <a:pt x="3975218" y="208077"/>
                  </a:moveTo>
                  <a:lnTo>
                    <a:pt x="3892038" y="208077"/>
                  </a:lnTo>
                  <a:lnTo>
                    <a:pt x="3915493" y="253646"/>
                  </a:lnTo>
                  <a:lnTo>
                    <a:pt x="3995407" y="253646"/>
                  </a:lnTo>
                  <a:lnTo>
                    <a:pt x="3997441" y="249620"/>
                  </a:lnTo>
                  <a:lnTo>
                    <a:pt x="3975218" y="208077"/>
                  </a:lnTo>
                  <a:close/>
                </a:path>
                <a:path w="4662805" h="258445">
                  <a:moveTo>
                    <a:pt x="3997441" y="249620"/>
                  </a:moveTo>
                  <a:lnTo>
                    <a:pt x="3995407" y="253646"/>
                  </a:lnTo>
                  <a:lnTo>
                    <a:pt x="3999595" y="253646"/>
                  </a:lnTo>
                  <a:lnTo>
                    <a:pt x="3997441" y="249620"/>
                  </a:lnTo>
                  <a:close/>
                </a:path>
                <a:path w="4662805" h="258445">
                  <a:moveTo>
                    <a:pt x="4222573" y="4355"/>
                  </a:moveTo>
                  <a:lnTo>
                    <a:pt x="4121382" y="4355"/>
                  </a:lnTo>
                  <a:lnTo>
                    <a:pt x="3997441" y="249620"/>
                  </a:lnTo>
                  <a:lnTo>
                    <a:pt x="3999595" y="253646"/>
                  </a:lnTo>
                  <a:lnTo>
                    <a:pt x="4074807" y="253646"/>
                  </a:lnTo>
                  <a:lnTo>
                    <a:pt x="4097267" y="208077"/>
                  </a:lnTo>
                  <a:lnTo>
                    <a:pt x="4331561" y="208077"/>
                  </a:lnTo>
                  <a:lnTo>
                    <a:pt x="4301446" y="151785"/>
                  </a:lnTo>
                  <a:lnTo>
                    <a:pt x="4125078" y="151785"/>
                  </a:lnTo>
                  <a:lnTo>
                    <a:pt x="4171307" y="58301"/>
                  </a:lnTo>
                  <a:lnTo>
                    <a:pt x="4251433" y="58301"/>
                  </a:lnTo>
                  <a:lnTo>
                    <a:pt x="4222573" y="4355"/>
                  </a:lnTo>
                  <a:close/>
                </a:path>
                <a:path w="4662805" h="258445">
                  <a:moveTo>
                    <a:pt x="4331561" y="208077"/>
                  </a:moveTo>
                  <a:lnTo>
                    <a:pt x="4248383" y="208077"/>
                  </a:lnTo>
                  <a:lnTo>
                    <a:pt x="4271828" y="253646"/>
                  </a:lnTo>
                  <a:lnTo>
                    <a:pt x="4355940" y="253646"/>
                  </a:lnTo>
                  <a:lnTo>
                    <a:pt x="4331561" y="208077"/>
                  </a:lnTo>
                  <a:close/>
                </a:path>
                <a:path w="4662805" h="258445">
                  <a:moveTo>
                    <a:pt x="4509935" y="0"/>
                  </a:moveTo>
                  <a:lnTo>
                    <a:pt x="4486816" y="0"/>
                  </a:lnTo>
                  <a:lnTo>
                    <a:pt x="4417692" y="6654"/>
                  </a:lnTo>
                  <a:lnTo>
                    <a:pt x="4376369" y="24083"/>
                  </a:lnTo>
                  <a:lnTo>
                    <a:pt x="4356343" y="48485"/>
                  </a:lnTo>
                  <a:lnTo>
                    <a:pt x="4351113" y="76060"/>
                  </a:lnTo>
                  <a:lnTo>
                    <a:pt x="4351113" y="79076"/>
                  </a:lnTo>
                  <a:lnTo>
                    <a:pt x="4376997" y="129168"/>
                  </a:lnTo>
                  <a:lnTo>
                    <a:pt x="4414441" y="145042"/>
                  </a:lnTo>
                  <a:lnTo>
                    <a:pt x="4472743" y="152121"/>
                  </a:lnTo>
                  <a:lnTo>
                    <a:pt x="4515632" y="153126"/>
                  </a:lnTo>
                  <a:lnTo>
                    <a:pt x="4550154" y="155733"/>
                  </a:lnTo>
                  <a:lnTo>
                    <a:pt x="4569913" y="160916"/>
                  </a:lnTo>
                  <a:lnTo>
                    <a:pt x="4578865" y="168487"/>
                  </a:lnTo>
                  <a:lnTo>
                    <a:pt x="4580970" y="178256"/>
                  </a:lnTo>
                  <a:lnTo>
                    <a:pt x="4578792" y="188046"/>
                  </a:lnTo>
                  <a:lnTo>
                    <a:pt x="4569075" y="196517"/>
                  </a:lnTo>
                  <a:lnTo>
                    <a:pt x="4547044" y="202475"/>
                  </a:lnTo>
                  <a:lnTo>
                    <a:pt x="4507925" y="204726"/>
                  </a:lnTo>
                  <a:lnTo>
                    <a:pt x="4657568" y="204726"/>
                  </a:lnTo>
                  <a:lnTo>
                    <a:pt x="4662669" y="174905"/>
                  </a:lnTo>
                  <a:lnTo>
                    <a:pt x="4662727" y="169879"/>
                  </a:lnTo>
                  <a:lnTo>
                    <a:pt x="4655345" y="137624"/>
                  </a:lnTo>
                  <a:lnTo>
                    <a:pt x="4632068" y="114886"/>
                  </a:lnTo>
                  <a:lnTo>
                    <a:pt x="4591200" y="101133"/>
                  </a:lnTo>
                  <a:lnTo>
                    <a:pt x="4531045" y="95829"/>
                  </a:lnTo>
                  <a:lnTo>
                    <a:pt x="4489161" y="95159"/>
                  </a:lnTo>
                  <a:lnTo>
                    <a:pt x="4458670" y="92892"/>
                  </a:lnTo>
                  <a:lnTo>
                    <a:pt x="4441246" y="88081"/>
                  </a:lnTo>
                  <a:lnTo>
                    <a:pt x="4433372" y="81447"/>
                  </a:lnTo>
                  <a:lnTo>
                    <a:pt x="4431529" y="73715"/>
                  </a:lnTo>
                  <a:lnTo>
                    <a:pt x="4433152" y="65840"/>
                  </a:lnTo>
                  <a:lnTo>
                    <a:pt x="4441246" y="58972"/>
                  </a:lnTo>
                  <a:lnTo>
                    <a:pt x="4460649" y="54113"/>
                  </a:lnTo>
                  <a:lnTo>
                    <a:pt x="4496198" y="52270"/>
                  </a:lnTo>
                  <a:lnTo>
                    <a:pt x="4649011" y="52270"/>
                  </a:lnTo>
                  <a:lnTo>
                    <a:pt x="4648654" y="50605"/>
                  </a:lnTo>
                  <a:lnTo>
                    <a:pt x="4626539" y="25297"/>
                  </a:lnTo>
                  <a:lnTo>
                    <a:pt x="4582310" y="7025"/>
                  </a:lnTo>
                  <a:lnTo>
                    <a:pt x="4509935" y="0"/>
                  </a:lnTo>
                  <a:close/>
                </a:path>
                <a:path w="4662805" h="258445">
                  <a:moveTo>
                    <a:pt x="3637730" y="150445"/>
                  </a:moveTo>
                  <a:lnTo>
                    <a:pt x="3531588" y="150445"/>
                  </a:lnTo>
                  <a:lnTo>
                    <a:pt x="3547294" y="152550"/>
                  </a:lnTo>
                  <a:lnTo>
                    <a:pt x="3556680" y="157984"/>
                  </a:lnTo>
                  <a:lnTo>
                    <a:pt x="3561228" y="165429"/>
                  </a:lnTo>
                  <a:lnTo>
                    <a:pt x="3562415" y="173565"/>
                  </a:lnTo>
                  <a:lnTo>
                    <a:pt x="3562415" y="174905"/>
                  </a:lnTo>
                  <a:lnTo>
                    <a:pt x="3561228" y="182968"/>
                  </a:lnTo>
                  <a:lnTo>
                    <a:pt x="3556680" y="190905"/>
                  </a:lnTo>
                  <a:lnTo>
                    <a:pt x="3547294" y="196957"/>
                  </a:lnTo>
                  <a:lnTo>
                    <a:pt x="3531588" y="199365"/>
                  </a:lnTo>
                  <a:lnTo>
                    <a:pt x="3640516" y="199365"/>
                  </a:lnTo>
                  <a:lnTo>
                    <a:pt x="3643512" y="181942"/>
                  </a:lnTo>
                  <a:lnTo>
                    <a:pt x="3643512" y="177251"/>
                  </a:lnTo>
                  <a:lnTo>
                    <a:pt x="3637730" y="150445"/>
                  </a:lnTo>
                  <a:close/>
                </a:path>
                <a:path w="4662805" h="258445">
                  <a:moveTo>
                    <a:pt x="3895096" y="58301"/>
                  </a:moveTo>
                  <a:lnTo>
                    <a:pt x="3814972" y="58301"/>
                  </a:lnTo>
                  <a:lnTo>
                    <a:pt x="3863222" y="151785"/>
                  </a:lnTo>
                  <a:lnTo>
                    <a:pt x="3945105" y="151785"/>
                  </a:lnTo>
                  <a:lnTo>
                    <a:pt x="3895096" y="58301"/>
                  </a:lnTo>
                  <a:close/>
                </a:path>
                <a:path w="4662805" h="258445">
                  <a:moveTo>
                    <a:pt x="4251433" y="58301"/>
                  </a:moveTo>
                  <a:lnTo>
                    <a:pt x="4171307" y="58301"/>
                  </a:lnTo>
                  <a:lnTo>
                    <a:pt x="4219557" y="151785"/>
                  </a:lnTo>
                  <a:lnTo>
                    <a:pt x="4301446" y="151785"/>
                  </a:lnTo>
                  <a:lnTo>
                    <a:pt x="4251433" y="58301"/>
                  </a:lnTo>
                  <a:close/>
                </a:path>
                <a:path w="4662805" h="258445">
                  <a:moveTo>
                    <a:pt x="3628570" y="56961"/>
                  </a:moveTo>
                  <a:lnTo>
                    <a:pt x="3524897" y="56961"/>
                  </a:lnTo>
                  <a:lnTo>
                    <a:pt x="3538320" y="58589"/>
                  </a:lnTo>
                  <a:lnTo>
                    <a:pt x="3546626" y="62950"/>
                  </a:lnTo>
                  <a:lnTo>
                    <a:pt x="3550850" y="69259"/>
                  </a:lnTo>
                  <a:lnTo>
                    <a:pt x="3551922" y="76060"/>
                  </a:lnTo>
                  <a:lnTo>
                    <a:pt x="3552027" y="77400"/>
                  </a:lnTo>
                  <a:lnTo>
                    <a:pt x="3550850" y="84782"/>
                  </a:lnTo>
                  <a:lnTo>
                    <a:pt x="3546626" y="91222"/>
                  </a:lnTo>
                  <a:lnTo>
                    <a:pt x="3538320" y="95777"/>
                  </a:lnTo>
                  <a:lnTo>
                    <a:pt x="3524897" y="97504"/>
                  </a:lnTo>
                  <a:lnTo>
                    <a:pt x="3616891" y="97504"/>
                  </a:lnTo>
                  <a:lnTo>
                    <a:pt x="3624947" y="86793"/>
                  </a:lnTo>
                  <a:lnTo>
                    <a:pt x="3629428" y="66008"/>
                  </a:lnTo>
                  <a:lnTo>
                    <a:pt x="3629428" y="61317"/>
                  </a:lnTo>
                  <a:lnTo>
                    <a:pt x="3628570" y="56961"/>
                  </a:lnTo>
                  <a:close/>
                </a:path>
                <a:path w="4662805" h="258445">
                  <a:moveTo>
                    <a:pt x="4649011" y="52270"/>
                  </a:moveTo>
                  <a:lnTo>
                    <a:pt x="4501559" y="52270"/>
                  </a:lnTo>
                  <a:lnTo>
                    <a:pt x="4540144" y="55610"/>
                  </a:lnTo>
                  <a:lnTo>
                    <a:pt x="4561452" y="63662"/>
                  </a:lnTo>
                  <a:lnTo>
                    <a:pt x="4570824" y="73474"/>
                  </a:lnTo>
                  <a:lnTo>
                    <a:pt x="4573598" y="82091"/>
                  </a:lnTo>
                  <a:lnTo>
                    <a:pt x="4654685" y="82091"/>
                  </a:lnTo>
                  <a:lnTo>
                    <a:pt x="4654685" y="78741"/>
                  </a:lnTo>
                  <a:lnTo>
                    <a:pt x="4649011" y="5227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70954" y="4790220"/>
              <a:ext cx="4285827" cy="20398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919995" y="3344924"/>
              <a:ext cx="1927225" cy="1209675"/>
            </a:xfrm>
            <a:custGeom>
              <a:avLst/>
              <a:gdLst/>
              <a:ahLst/>
              <a:cxnLst/>
              <a:rect l="l" t="t" r="r" b="b"/>
              <a:pathLst>
                <a:path w="1927225" h="1209675">
                  <a:moveTo>
                    <a:pt x="384805" y="761756"/>
                  </a:moveTo>
                  <a:lnTo>
                    <a:pt x="0" y="761756"/>
                  </a:lnTo>
                  <a:lnTo>
                    <a:pt x="0" y="774321"/>
                  </a:lnTo>
                  <a:lnTo>
                    <a:pt x="2070" y="813327"/>
                  </a:lnTo>
                  <a:lnTo>
                    <a:pt x="10067" y="860363"/>
                  </a:lnTo>
                  <a:lnTo>
                    <a:pt x="26668" y="912775"/>
                  </a:lnTo>
                  <a:lnTo>
                    <a:pt x="54553" y="967911"/>
                  </a:lnTo>
                  <a:lnTo>
                    <a:pt x="96398" y="1023116"/>
                  </a:lnTo>
                  <a:lnTo>
                    <a:pt x="154883" y="1075736"/>
                  </a:lnTo>
                  <a:lnTo>
                    <a:pt x="191202" y="1100248"/>
                  </a:lnTo>
                  <a:lnTo>
                    <a:pt x="232686" y="1123118"/>
                  </a:lnTo>
                  <a:lnTo>
                    <a:pt x="279668" y="1144015"/>
                  </a:lnTo>
                  <a:lnTo>
                    <a:pt x="332485" y="1162608"/>
                  </a:lnTo>
                  <a:lnTo>
                    <a:pt x="391469" y="1178564"/>
                  </a:lnTo>
                  <a:lnTo>
                    <a:pt x="456957" y="1191551"/>
                  </a:lnTo>
                  <a:lnTo>
                    <a:pt x="529284" y="1201239"/>
                  </a:lnTo>
                  <a:lnTo>
                    <a:pt x="608783" y="1207294"/>
                  </a:lnTo>
                  <a:lnTo>
                    <a:pt x="695790" y="1209387"/>
                  </a:lnTo>
                  <a:lnTo>
                    <a:pt x="769610" y="1209387"/>
                  </a:lnTo>
                  <a:lnTo>
                    <a:pt x="852721" y="1207893"/>
                  </a:lnTo>
                  <a:lnTo>
                    <a:pt x="929294" y="1203517"/>
                  </a:lnTo>
                  <a:lnTo>
                    <a:pt x="999574" y="1196415"/>
                  </a:lnTo>
                  <a:lnTo>
                    <a:pt x="1063808" y="1186745"/>
                  </a:lnTo>
                  <a:lnTo>
                    <a:pt x="1122241" y="1174661"/>
                  </a:lnTo>
                  <a:lnTo>
                    <a:pt x="1175120" y="1160322"/>
                  </a:lnTo>
                  <a:lnTo>
                    <a:pt x="1222691" y="1143883"/>
                  </a:lnTo>
                  <a:lnTo>
                    <a:pt x="1265201" y="1125502"/>
                  </a:lnTo>
                  <a:lnTo>
                    <a:pt x="1302895" y="1105336"/>
                  </a:lnTo>
                  <a:lnTo>
                    <a:pt x="1336019" y="1083540"/>
                  </a:lnTo>
                  <a:lnTo>
                    <a:pt x="1389545" y="1035687"/>
                  </a:lnTo>
                  <a:lnTo>
                    <a:pt x="1427747" y="983198"/>
                  </a:lnTo>
                  <a:lnTo>
                    <a:pt x="1448014" y="939238"/>
                  </a:lnTo>
                  <a:lnTo>
                    <a:pt x="728773" y="939238"/>
                  </a:lnTo>
                  <a:lnTo>
                    <a:pt x="641028" y="935074"/>
                  </a:lnTo>
                  <a:lnTo>
                    <a:pt x="569813" y="923645"/>
                  </a:lnTo>
                  <a:lnTo>
                    <a:pt x="513373" y="906542"/>
                  </a:lnTo>
                  <a:lnTo>
                    <a:pt x="469958" y="885359"/>
                  </a:lnTo>
                  <a:lnTo>
                    <a:pt x="437813" y="861688"/>
                  </a:lnTo>
                  <a:lnTo>
                    <a:pt x="400326" y="813253"/>
                  </a:lnTo>
                  <a:lnTo>
                    <a:pt x="386887" y="773978"/>
                  </a:lnTo>
                  <a:lnTo>
                    <a:pt x="384805" y="761756"/>
                  </a:lnTo>
                  <a:close/>
                </a:path>
                <a:path w="1927225" h="1209675">
                  <a:moveTo>
                    <a:pt x="1431743" y="267007"/>
                  </a:moveTo>
                  <a:lnTo>
                    <a:pt x="705214" y="267007"/>
                  </a:lnTo>
                  <a:lnTo>
                    <a:pt x="812053" y="269654"/>
                  </a:lnTo>
                  <a:lnTo>
                    <a:pt x="894377" y="276995"/>
                  </a:lnTo>
                  <a:lnTo>
                    <a:pt x="955349" y="288128"/>
                  </a:lnTo>
                  <a:lnTo>
                    <a:pt x="998137" y="302150"/>
                  </a:lnTo>
                  <a:lnTo>
                    <a:pt x="1041820" y="335256"/>
                  </a:lnTo>
                  <a:lnTo>
                    <a:pt x="1050753" y="369098"/>
                  </a:lnTo>
                  <a:lnTo>
                    <a:pt x="1045280" y="397689"/>
                  </a:lnTo>
                  <a:lnTo>
                    <a:pt x="1023463" y="422303"/>
                  </a:lnTo>
                  <a:lnTo>
                    <a:pt x="977203" y="439556"/>
                  </a:lnTo>
                  <a:lnTo>
                    <a:pt x="898401" y="446059"/>
                  </a:lnTo>
                  <a:lnTo>
                    <a:pt x="504173" y="446059"/>
                  </a:lnTo>
                  <a:lnTo>
                    <a:pt x="504173" y="717779"/>
                  </a:lnTo>
                  <a:lnTo>
                    <a:pt x="917249" y="717779"/>
                  </a:lnTo>
                  <a:lnTo>
                    <a:pt x="987312" y="722880"/>
                  </a:lnTo>
                  <a:lnTo>
                    <a:pt x="1034456" y="736727"/>
                  </a:lnTo>
                  <a:lnTo>
                    <a:pt x="1062903" y="757132"/>
                  </a:lnTo>
                  <a:lnTo>
                    <a:pt x="1076876" y="781911"/>
                  </a:lnTo>
                  <a:lnTo>
                    <a:pt x="1080595" y="808875"/>
                  </a:lnTo>
                  <a:lnTo>
                    <a:pt x="1079492" y="825756"/>
                  </a:lnTo>
                  <a:lnTo>
                    <a:pt x="1063376" y="863615"/>
                  </a:lnTo>
                  <a:lnTo>
                    <a:pt x="1012513" y="900388"/>
                  </a:lnTo>
                  <a:lnTo>
                    <a:pt x="967975" y="915911"/>
                  </a:lnTo>
                  <a:lnTo>
                    <a:pt x="907459" y="928215"/>
                  </a:lnTo>
                  <a:lnTo>
                    <a:pt x="828535" y="936319"/>
                  </a:lnTo>
                  <a:lnTo>
                    <a:pt x="728773" y="939238"/>
                  </a:lnTo>
                  <a:lnTo>
                    <a:pt x="1448014" y="939238"/>
                  </a:lnTo>
                  <a:lnTo>
                    <a:pt x="1460629" y="898513"/>
                  </a:lnTo>
                  <a:lnTo>
                    <a:pt x="1469140" y="839916"/>
                  </a:lnTo>
                  <a:lnTo>
                    <a:pt x="1470112" y="799452"/>
                  </a:lnTo>
                  <a:lnTo>
                    <a:pt x="1464329" y="736341"/>
                  </a:lnTo>
                  <a:lnTo>
                    <a:pt x="1448295" y="682120"/>
                  </a:lnTo>
                  <a:lnTo>
                    <a:pt x="1423978" y="636256"/>
                  </a:lnTo>
                  <a:lnTo>
                    <a:pt x="1393347" y="598214"/>
                  </a:lnTo>
                  <a:lnTo>
                    <a:pt x="1358373" y="567461"/>
                  </a:lnTo>
                  <a:lnTo>
                    <a:pt x="1321024" y="543463"/>
                  </a:lnTo>
                  <a:lnTo>
                    <a:pt x="1283271" y="525686"/>
                  </a:lnTo>
                  <a:lnTo>
                    <a:pt x="1247082" y="513596"/>
                  </a:lnTo>
                  <a:lnTo>
                    <a:pt x="1287104" y="501097"/>
                  </a:lnTo>
                  <a:lnTo>
                    <a:pt x="1329046" y="480613"/>
                  </a:lnTo>
                  <a:lnTo>
                    <a:pt x="1368806" y="451753"/>
                  </a:lnTo>
                  <a:lnTo>
                    <a:pt x="1402284" y="414123"/>
                  </a:lnTo>
                  <a:lnTo>
                    <a:pt x="1425378" y="367331"/>
                  </a:lnTo>
                  <a:lnTo>
                    <a:pt x="1433987" y="310985"/>
                  </a:lnTo>
                  <a:lnTo>
                    <a:pt x="1433987" y="301561"/>
                  </a:lnTo>
                  <a:lnTo>
                    <a:pt x="1433317" y="281337"/>
                  </a:lnTo>
                  <a:lnTo>
                    <a:pt x="1431743" y="267007"/>
                  </a:lnTo>
                  <a:close/>
                </a:path>
                <a:path w="1927225" h="1209675">
                  <a:moveTo>
                    <a:pt x="736626" y="0"/>
                  </a:moveTo>
                  <a:lnTo>
                    <a:pt x="670660" y="0"/>
                  </a:lnTo>
                  <a:lnTo>
                    <a:pt x="581834" y="2028"/>
                  </a:lnTo>
                  <a:lnTo>
                    <a:pt x="501212" y="7890"/>
                  </a:lnTo>
                  <a:lnTo>
                    <a:pt x="428400" y="17249"/>
                  </a:lnTo>
                  <a:lnTo>
                    <a:pt x="363004" y="29766"/>
                  </a:lnTo>
                  <a:lnTo>
                    <a:pt x="304629" y="45106"/>
                  </a:lnTo>
                  <a:lnTo>
                    <a:pt x="252879" y="62932"/>
                  </a:lnTo>
                  <a:lnTo>
                    <a:pt x="207361" y="82906"/>
                  </a:lnTo>
                  <a:lnTo>
                    <a:pt x="167680" y="104692"/>
                  </a:lnTo>
                  <a:lnTo>
                    <a:pt x="133441" y="127952"/>
                  </a:lnTo>
                  <a:lnTo>
                    <a:pt x="79712" y="177551"/>
                  </a:lnTo>
                  <a:lnTo>
                    <a:pt x="43016" y="229005"/>
                  </a:lnTo>
                  <a:lnTo>
                    <a:pt x="20197" y="279621"/>
                  </a:lnTo>
                  <a:lnTo>
                    <a:pt x="8097" y="326703"/>
                  </a:lnTo>
                  <a:lnTo>
                    <a:pt x="3577" y="367331"/>
                  </a:lnTo>
                  <a:lnTo>
                    <a:pt x="3141" y="384805"/>
                  </a:lnTo>
                  <a:lnTo>
                    <a:pt x="3141" y="400511"/>
                  </a:lnTo>
                  <a:lnTo>
                    <a:pt x="384805" y="400511"/>
                  </a:lnTo>
                  <a:lnTo>
                    <a:pt x="386744" y="389314"/>
                  </a:lnTo>
                  <a:lnTo>
                    <a:pt x="391126" y="373528"/>
                  </a:lnTo>
                  <a:lnTo>
                    <a:pt x="417458" y="334497"/>
                  </a:lnTo>
                  <a:lnTo>
                    <a:pt x="484278" y="296035"/>
                  </a:lnTo>
                  <a:lnTo>
                    <a:pt x="539269" y="280960"/>
                  </a:lnTo>
                  <a:lnTo>
                    <a:pt x="612062" y="270758"/>
                  </a:lnTo>
                  <a:lnTo>
                    <a:pt x="705214" y="267007"/>
                  </a:lnTo>
                  <a:lnTo>
                    <a:pt x="1431743" y="267007"/>
                  </a:lnTo>
                  <a:lnTo>
                    <a:pt x="1431025" y="260475"/>
                  </a:lnTo>
                  <a:lnTo>
                    <a:pt x="1419896" y="217630"/>
                  </a:lnTo>
                  <a:lnTo>
                    <a:pt x="1397237" y="174610"/>
                  </a:lnTo>
                  <a:lnTo>
                    <a:pt x="1359685" y="132996"/>
                  </a:lnTo>
                  <a:lnTo>
                    <a:pt x="1303876" y="94372"/>
                  </a:lnTo>
                  <a:lnTo>
                    <a:pt x="1268074" y="76676"/>
                  </a:lnTo>
                  <a:lnTo>
                    <a:pt x="1226447" y="60321"/>
                  </a:lnTo>
                  <a:lnTo>
                    <a:pt x="1178573" y="45504"/>
                  </a:lnTo>
                  <a:lnTo>
                    <a:pt x="1124034" y="32424"/>
                  </a:lnTo>
                  <a:lnTo>
                    <a:pt x="1062407" y="21279"/>
                  </a:lnTo>
                  <a:lnTo>
                    <a:pt x="993274" y="12266"/>
                  </a:lnTo>
                  <a:lnTo>
                    <a:pt x="916213" y="5583"/>
                  </a:lnTo>
                  <a:lnTo>
                    <a:pt x="830804" y="1428"/>
                  </a:lnTo>
                  <a:lnTo>
                    <a:pt x="736626" y="0"/>
                  </a:lnTo>
                  <a:close/>
                </a:path>
                <a:path w="1927225" h="1209675">
                  <a:moveTo>
                    <a:pt x="1926852" y="914108"/>
                  </a:moveTo>
                  <a:lnTo>
                    <a:pt x="1548329" y="914108"/>
                  </a:lnTo>
                  <a:lnTo>
                    <a:pt x="1548329" y="1188969"/>
                  </a:lnTo>
                  <a:lnTo>
                    <a:pt x="1926852" y="1188969"/>
                  </a:lnTo>
                  <a:lnTo>
                    <a:pt x="1926852" y="914108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076650" y="3871882"/>
              <a:ext cx="3968115" cy="666750"/>
            </a:xfrm>
            <a:custGeom>
              <a:avLst/>
              <a:gdLst/>
              <a:ahLst/>
              <a:cxnLst/>
              <a:rect l="l" t="t" r="r" b="b"/>
              <a:pathLst>
                <a:path w="3968115" h="666750">
                  <a:moveTo>
                    <a:pt x="318985" y="4355"/>
                  </a:moveTo>
                  <a:lnTo>
                    <a:pt x="9046" y="4355"/>
                  </a:lnTo>
                  <a:lnTo>
                    <a:pt x="9046" y="253646"/>
                  </a:lnTo>
                  <a:lnTo>
                    <a:pt x="87117" y="253646"/>
                  </a:lnTo>
                  <a:lnTo>
                    <a:pt x="87117" y="64668"/>
                  </a:lnTo>
                  <a:lnTo>
                    <a:pt x="318985" y="64668"/>
                  </a:lnTo>
                  <a:lnTo>
                    <a:pt x="318985" y="4355"/>
                  </a:lnTo>
                  <a:close/>
                </a:path>
                <a:path w="3968115" h="666750">
                  <a:moveTo>
                    <a:pt x="318985" y="64668"/>
                  </a:moveTo>
                  <a:lnTo>
                    <a:pt x="240914" y="64668"/>
                  </a:lnTo>
                  <a:lnTo>
                    <a:pt x="240914" y="253646"/>
                  </a:lnTo>
                  <a:lnTo>
                    <a:pt x="318985" y="253646"/>
                  </a:lnTo>
                  <a:lnTo>
                    <a:pt x="318985" y="64668"/>
                  </a:lnTo>
                  <a:close/>
                </a:path>
                <a:path w="3968115" h="666750">
                  <a:moveTo>
                    <a:pt x="655466" y="4355"/>
                  </a:moveTo>
                  <a:lnTo>
                    <a:pt x="389077" y="4355"/>
                  </a:lnTo>
                  <a:lnTo>
                    <a:pt x="388396" y="85882"/>
                  </a:lnTo>
                  <a:lnTo>
                    <a:pt x="386146" y="138131"/>
                  </a:lnTo>
                  <a:lnTo>
                    <a:pt x="375684" y="182947"/>
                  </a:lnTo>
                  <a:lnTo>
                    <a:pt x="350544" y="191659"/>
                  </a:lnTo>
                  <a:lnTo>
                    <a:pt x="345518" y="191659"/>
                  </a:lnTo>
                  <a:lnTo>
                    <a:pt x="345518" y="253646"/>
                  </a:lnTo>
                  <a:lnTo>
                    <a:pt x="367308" y="253646"/>
                  </a:lnTo>
                  <a:lnTo>
                    <a:pt x="393505" y="251725"/>
                  </a:lnTo>
                  <a:lnTo>
                    <a:pt x="436991" y="224160"/>
                  </a:lnTo>
                  <a:lnTo>
                    <a:pt x="452539" y="181313"/>
                  </a:lnTo>
                  <a:lnTo>
                    <a:pt x="457122" y="135624"/>
                  </a:lnTo>
                  <a:lnTo>
                    <a:pt x="458781" y="61317"/>
                  </a:lnTo>
                  <a:lnTo>
                    <a:pt x="655466" y="61317"/>
                  </a:lnTo>
                  <a:lnTo>
                    <a:pt x="655466" y="4355"/>
                  </a:lnTo>
                  <a:close/>
                </a:path>
                <a:path w="3968115" h="666750">
                  <a:moveTo>
                    <a:pt x="655466" y="61317"/>
                  </a:moveTo>
                  <a:lnTo>
                    <a:pt x="577385" y="61317"/>
                  </a:lnTo>
                  <a:lnTo>
                    <a:pt x="577385" y="253646"/>
                  </a:lnTo>
                  <a:lnTo>
                    <a:pt x="655466" y="253646"/>
                  </a:lnTo>
                  <a:lnTo>
                    <a:pt x="655466" y="61317"/>
                  </a:lnTo>
                  <a:close/>
                </a:path>
                <a:path w="3968115" h="666750">
                  <a:moveTo>
                    <a:pt x="895344" y="4355"/>
                  </a:moveTo>
                  <a:lnTo>
                    <a:pt x="794153" y="4355"/>
                  </a:lnTo>
                  <a:lnTo>
                    <a:pt x="668157" y="253646"/>
                  </a:lnTo>
                  <a:lnTo>
                    <a:pt x="747568" y="253646"/>
                  </a:lnTo>
                  <a:lnTo>
                    <a:pt x="770028" y="208077"/>
                  </a:lnTo>
                  <a:lnTo>
                    <a:pt x="1004315" y="208077"/>
                  </a:lnTo>
                  <a:lnTo>
                    <a:pt x="974205" y="151785"/>
                  </a:lnTo>
                  <a:lnTo>
                    <a:pt x="797839" y="151785"/>
                  </a:lnTo>
                  <a:lnTo>
                    <a:pt x="844079" y="58301"/>
                  </a:lnTo>
                  <a:lnTo>
                    <a:pt x="924200" y="58301"/>
                  </a:lnTo>
                  <a:lnTo>
                    <a:pt x="895344" y="4355"/>
                  </a:lnTo>
                  <a:close/>
                </a:path>
                <a:path w="3968115" h="666750">
                  <a:moveTo>
                    <a:pt x="1004315" y="208077"/>
                  </a:moveTo>
                  <a:lnTo>
                    <a:pt x="921144" y="208077"/>
                  </a:lnTo>
                  <a:lnTo>
                    <a:pt x="944589" y="253646"/>
                  </a:lnTo>
                  <a:lnTo>
                    <a:pt x="1028691" y="253646"/>
                  </a:lnTo>
                  <a:lnTo>
                    <a:pt x="1004315" y="208077"/>
                  </a:lnTo>
                  <a:close/>
                </a:path>
                <a:path w="3968115" h="666750">
                  <a:moveTo>
                    <a:pt x="1168927" y="63327"/>
                  </a:moveTo>
                  <a:lnTo>
                    <a:pt x="1090186" y="63327"/>
                  </a:lnTo>
                  <a:lnTo>
                    <a:pt x="1090186" y="253646"/>
                  </a:lnTo>
                  <a:lnTo>
                    <a:pt x="1168927" y="253646"/>
                  </a:lnTo>
                  <a:lnTo>
                    <a:pt x="1168927" y="63327"/>
                  </a:lnTo>
                  <a:close/>
                </a:path>
                <a:path w="3968115" h="666750">
                  <a:moveTo>
                    <a:pt x="924200" y="58301"/>
                  </a:moveTo>
                  <a:lnTo>
                    <a:pt x="844079" y="58301"/>
                  </a:lnTo>
                  <a:lnTo>
                    <a:pt x="892328" y="151785"/>
                  </a:lnTo>
                  <a:lnTo>
                    <a:pt x="974205" y="151785"/>
                  </a:lnTo>
                  <a:lnTo>
                    <a:pt x="924200" y="58301"/>
                  </a:lnTo>
                  <a:close/>
                </a:path>
                <a:path w="3968115" h="666750">
                  <a:moveTo>
                    <a:pt x="1276484" y="4355"/>
                  </a:moveTo>
                  <a:lnTo>
                    <a:pt x="982964" y="4355"/>
                  </a:lnTo>
                  <a:lnTo>
                    <a:pt x="982964" y="63327"/>
                  </a:lnTo>
                  <a:lnTo>
                    <a:pt x="1276484" y="63327"/>
                  </a:lnTo>
                  <a:lnTo>
                    <a:pt x="1276484" y="4355"/>
                  </a:lnTo>
                  <a:close/>
                </a:path>
                <a:path w="3968115" h="666750">
                  <a:moveTo>
                    <a:pt x="1540351" y="224830"/>
                  </a:moveTo>
                  <a:lnTo>
                    <a:pt x="1462280" y="224830"/>
                  </a:lnTo>
                  <a:lnTo>
                    <a:pt x="1462280" y="256997"/>
                  </a:lnTo>
                  <a:lnTo>
                    <a:pt x="1540351" y="256997"/>
                  </a:lnTo>
                  <a:lnTo>
                    <a:pt x="1540351" y="224830"/>
                  </a:lnTo>
                  <a:close/>
                </a:path>
                <a:path w="3968115" h="666750">
                  <a:moveTo>
                    <a:pt x="1604349" y="23454"/>
                  </a:moveTo>
                  <a:lnTo>
                    <a:pt x="1398282" y="23454"/>
                  </a:lnTo>
                  <a:lnTo>
                    <a:pt x="1354712" y="28957"/>
                  </a:lnTo>
                  <a:lnTo>
                    <a:pt x="1316357" y="46365"/>
                  </a:lnTo>
                  <a:lnTo>
                    <a:pt x="1289060" y="77029"/>
                  </a:lnTo>
                  <a:lnTo>
                    <a:pt x="1278739" y="121964"/>
                  </a:lnTo>
                  <a:lnTo>
                    <a:pt x="1278662" y="125650"/>
                  </a:lnTo>
                  <a:lnTo>
                    <a:pt x="1289007" y="171115"/>
                  </a:lnTo>
                  <a:lnTo>
                    <a:pt x="1316190" y="201878"/>
                  </a:lnTo>
                  <a:lnTo>
                    <a:pt x="1354429" y="219323"/>
                  </a:lnTo>
                  <a:lnTo>
                    <a:pt x="1397946" y="224830"/>
                  </a:lnTo>
                  <a:lnTo>
                    <a:pt x="1604684" y="224830"/>
                  </a:lnTo>
                  <a:lnTo>
                    <a:pt x="1648201" y="219323"/>
                  </a:lnTo>
                  <a:lnTo>
                    <a:pt x="1686440" y="201878"/>
                  </a:lnTo>
                  <a:lnTo>
                    <a:pt x="1713623" y="171115"/>
                  </a:lnTo>
                  <a:lnTo>
                    <a:pt x="1714361" y="167869"/>
                  </a:lnTo>
                  <a:lnTo>
                    <a:pt x="1415705" y="167869"/>
                  </a:lnTo>
                  <a:lnTo>
                    <a:pt x="1390905" y="164937"/>
                  </a:lnTo>
                  <a:lnTo>
                    <a:pt x="1372607" y="156476"/>
                  </a:lnTo>
                  <a:lnTo>
                    <a:pt x="1361283" y="142990"/>
                  </a:lnTo>
                  <a:lnTo>
                    <a:pt x="1357403" y="124980"/>
                  </a:lnTo>
                  <a:lnTo>
                    <a:pt x="1357476" y="121964"/>
                  </a:lnTo>
                  <a:lnTo>
                    <a:pt x="1361283" y="104447"/>
                  </a:lnTo>
                  <a:lnTo>
                    <a:pt x="1372607" y="91306"/>
                  </a:lnTo>
                  <a:lnTo>
                    <a:pt x="1390905" y="83191"/>
                  </a:lnTo>
                  <a:lnTo>
                    <a:pt x="1415705" y="80416"/>
                  </a:lnTo>
                  <a:lnTo>
                    <a:pt x="1714414" y="80416"/>
                  </a:lnTo>
                  <a:lnTo>
                    <a:pt x="1713570" y="76746"/>
                  </a:lnTo>
                  <a:lnTo>
                    <a:pt x="1686273" y="46197"/>
                  </a:lnTo>
                  <a:lnTo>
                    <a:pt x="1647918" y="28904"/>
                  </a:lnTo>
                  <a:lnTo>
                    <a:pt x="1604349" y="23454"/>
                  </a:lnTo>
                  <a:close/>
                </a:path>
                <a:path w="3968115" h="666750">
                  <a:moveTo>
                    <a:pt x="1540351" y="80416"/>
                  </a:moveTo>
                  <a:lnTo>
                    <a:pt x="1462280" y="80416"/>
                  </a:lnTo>
                  <a:lnTo>
                    <a:pt x="1462280" y="167869"/>
                  </a:lnTo>
                  <a:lnTo>
                    <a:pt x="1540351" y="167869"/>
                  </a:lnTo>
                  <a:lnTo>
                    <a:pt x="1540351" y="80416"/>
                  </a:lnTo>
                  <a:close/>
                </a:path>
                <a:path w="3968115" h="666750">
                  <a:moveTo>
                    <a:pt x="1714414" y="80416"/>
                  </a:moveTo>
                  <a:lnTo>
                    <a:pt x="1586925" y="80416"/>
                  </a:lnTo>
                  <a:lnTo>
                    <a:pt x="1611443" y="83191"/>
                  </a:lnTo>
                  <a:lnTo>
                    <a:pt x="1629772" y="91306"/>
                  </a:lnTo>
                  <a:lnTo>
                    <a:pt x="1641253" y="104447"/>
                  </a:lnTo>
                  <a:lnTo>
                    <a:pt x="1645152" y="121964"/>
                  </a:lnTo>
                  <a:lnTo>
                    <a:pt x="1645227" y="124980"/>
                  </a:lnTo>
                  <a:lnTo>
                    <a:pt x="1641347" y="142990"/>
                  </a:lnTo>
                  <a:lnTo>
                    <a:pt x="1630023" y="156476"/>
                  </a:lnTo>
                  <a:lnTo>
                    <a:pt x="1611725" y="164937"/>
                  </a:lnTo>
                  <a:lnTo>
                    <a:pt x="1586925" y="167869"/>
                  </a:lnTo>
                  <a:lnTo>
                    <a:pt x="1714361" y="167869"/>
                  </a:lnTo>
                  <a:lnTo>
                    <a:pt x="1723968" y="125650"/>
                  </a:lnTo>
                  <a:lnTo>
                    <a:pt x="1723968" y="121964"/>
                  </a:lnTo>
                  <a:lnTo>
                    <a:pt x="1714414" y="80416"/>
                  </a:lnTo>
                  <a:close/>
                </a:path>
                <a:path w="3968115" h="666750">
                  <a:moveTo>
                    <a:pt x="1540351" y="1005"/>
                  </a:moveTo>
                  <a:lnTo>
                    <a:pt x="1462280" y="1005"/>
                  </a:lnTo>
                  <a:lnTo>
                    <a:pt x="1462280" y="23454"/>
                  </a:lnTo>
                  <a:lnTo>
                    <a:pt x="1540351" y="23454"/>
                  </a:lnTo>
                  <a:lnTo>
                    <a:pt x="1540351" y="1005"/>
                  </a:lnTo>
                  <a:close/>
                </a:path>
                <a:path w="3968115" h="666750">
                  <a:moveTo>
                    <a:pt x="1928150" y="0"/>
                  </a:moveTo>
                  <a:lnTo>
                    <a:pt x="1913742" y="0"/>
                  </a:lnTo>
                  <a:lnTo>
                    <a:pt x="1845939" y="6038"/>
                  </a:lnTo>
                  <a:lnTo>
                    <a:pt x="1798082" y="22064"/>
                  </a:lnTo>
                  <a:lnTo>
                    <a:pt x="1766773" y="44941"/>
                  </a:lnTo>
                  <a:lnTo>
                    <a:pt x="1740213" y="98697"/>
                  </a:lnTo>
                  <a:lnTo>
                    <a:pt x="1738166" y="123305"/>
                  </a:lnTo>
                  <a:lnTo>
                    <a:pt x="1738166" y="133357"/>
                  </a:lnTo>
                  <a:lnTo>
                    <a:pt x="1748616" y="185181"/>
                  </a:lnTo>
                  <a:lnTo>
                    <a:pt x="1798082" y="235441"/>
                  </a:lnTo>
                  <a:lnTo>
                    <a:pt x="1845939" y="251817"/>
                  </a:lnTo>
                  <a:lnTo>
                    <a:pt x="1913742" y="258002"/>
                  </a:lnTo>
                  <a:lnTo>
                    <a:pt x="1928150" y="258002"/>
                  </a:lnTo>
                  <a:lnTo>
                    <a:pt x="1995696" y="251817"/>
                  </a:lnTo>
                  <a:lnTo>
                    <a:pt x="2043426" y="235441"/>
                  </a:lnTo>
                  <a:lnTo>
                    <a:pt x="2074701" y="212140"/>
                  </a:lnTo>
                  <a:lnTo>
                    <a:pt x="2084670" y="197355"/>
                  </a:lnTo>
                  <a:lnTo>
                    <a:pt x="1920779" y="197355"/>
                  </a:lnTo>
                  <a:lnTo>
                    <a:pt x="1869398" y="190784"/>
                  </a:lnTo>
                  <a:lnTo>
                    <a:pt x="1838687" y="174193"/>
                  </a:lnTo>
                  <a:lnTo>
                    <a:pt x="1823808" y="152262"/>
                  </a:lnTo>
                  <a:lnTo>
                    <a:pt x="1820038" y="130341"/>
                  </a:lnTo>
                  <a:lnTo>
                    <a:pt x="1819923" y="125650"/>
                  </a:lnTo>
                  <a:lnTo>
                    <a:pt x="1823619" y="103426"/>
                  </a:lnTo>
                  <a:lnTo>
                    <a:pt x="1838184" y="82301"/>
                  </a:lnTo>
                  <a:lnTo>
                    <a:pt x="1868833" y="66516"/>
                  </a:lnTo>
                  <a:lnTo>
                    <a:pt x="1920779" y="60312"/>
                  </a:lnTo>
                  <a:lnTo>
                    <a:pt x="2085114" y="60312"/>
                  </a:lnTo>
                  <a:lnTo>
                    <a:pt x="2074575" y="44941"/>
                  </a:lnTo>
                  <a:lnTo>
                    <a:pt x="2043277" y="22064"/>
                  </a:lnTo>
                  <a:lnTo>
                    <a:pt x="1995580" y="6038"/>
                  </a:lnTo>
                  <a:lnTo>
                    <a:pt x="1928150" y="0"/>
                  </a:lnTo>
                  <a:close/>
                </a:path>
                <a:path w="3968115" h="666750">
                  <a:moveTo>
                    <a:pt x="2085114" y="60312"/>
                  </a:moveTo>
                  <a:lnTo>
                    <a:pt x="1920779" y="60312"/>
                  </a:lnTo>
                  <a:lnTo>
                    <a:pt x="1972159" y="66516"/>
                  </a:lnTo>
                  <a:lnTo>
                    <a:pt x="2002870" y="82301"/>
                  </a:lnTo>
                  <a:lnTo>
                    <a:pt x="2017750" y="103426"/>
                  </a:lnTo>
                  <a:lnTo>
                    <a:pt x="2021634" y="125650"/>
                  </a:lnTo>
                  <a:lnTo>
                    <a:pt x="2021634" y="130341"/>
                  </a:lnTo>
                  <a:lnTo>
                    <a:pt x="2017655" y="152969"/>
                  </a:lnTo>
                  <a:lnTo>
                    <a:pt x="2002619" y="174654"/>
                  </a:lnTo>
                  <a:lnTo>
                    <a:pt x="1971877" y="190936"/>
                  </a:lnTo>
                  <a:lnTo>
                    <a:pt x="1920779" y="197355"/>
                  </a:lnTo>
                  <a:lnTo>
                    <a:pt x="2084670" y="197355"/>
                  </a:lnTo>
                  <a:lnTo>
                    <a:pt x="2092880" y="185181"/>
                  </a:lnTo>
                  <a:lnTo>
                    <a:pt x="2101323" y="157831"/>
                  </a:lnTo>
                  <a:lnTo>
                    <a:pt x="2103391" y="133357"/>
                  </a:lnTo>
                  <a:lnTo>
                    <a:pt x="2103391" y="123305"/>
                  </a:lnTo>
                  <a:lnTo>
                    <a:pt x="2101300" y="98697"/>
                  </a:lnTo>
                  <a:lnTo>
                    <a:pt x="2092805" y="71530"/>
                  </a:lnTo>
                  <a:lnTo>
                    <a:pt x="2085114" y="60312"/>
                  </a:lnTo>
                  <a:close/>
                </a:path>
                <a:path w="3968115" h="666750">
                  <a:moveTo>
                    <a:pt x="2316390" y="4355"/>
                  </a:moveTo>
                  <a:lnTo>
                    <a:pt x="2129422" y="4355"/>
                  </a:lnTo>
                  <a:lnTo>
                    <a:pt x="2129422" y="253646"/>
                  </a:lnTo>
                  <a:lnTo>
                    <a:pt x="2207492" y="253646"/>
                  </a:lnTo>
                  <a:lnTo>
                    <a:pt x="2207492" y="170549"/>
                  </a:lnTo>
                  <a:lnTo>
                    <a:pt x="2316390" y="170549"/>
                  </a:lnTo>
                  <a:lnTo>
                    <a:pt x="2372158" y="164042"/>
                  </a:lnTo>
                  <a:lnTo>
                    <a:pt x="2407947" y="146382"/>
                  </a:lnTo>
                  <a:lnTo>
                    <a:pt x="2427025" y="120368"/>
                  </a:lnTo>
                  <a:lnTo>
                    <a:pt x="2428055" y="114593"/>
                  </a:lnTo>
                  <a:lnTo>
                    <a:pt x="2207492" y="114593"/>
                  </a:lnTo>
                  <a:lnTo>
                    <a:pt x="2207492" y="60982"/>
                  </a:lnTo>
                  <a:lnTo>
                    <a:pt x="2428410" y="60982"/>
                  </a:lnTo>
                  <a:lnTo>
                    <a:pt x="2427119" y="53548"/>
                  </a:lnTo>
                  <a:lnTo>
                    <a:pt x="2408198" y="27810"/>
                  </a:lnTo>
                  <a:lnTo>
                    <a:pt x="2372440" y="10617"/>
                  </a:lnTo>
                  <a:lnTo>
                    <a:pt x="2316390" y="4355"/>
                  </a:lnTo>
                  <a:close/>
                </a:path>
                <a:path w="3968115" h="666750">
                  <a:moveTo>
                    <a:pt x="2428410" y="60982"/>
                  </a:moveTo>
                  <a:lnTo>
                    <a:pt x="2315049" y="60982"/>
                  </a:lnTo>
                  <a:lnTo>
                    <a:pt x="2331305" y="62715"/>
                  </a:lnTo>
                  <a:lnTo>
                    <a:pt x="2342567" y="67809"/>
                  </a:lnTo>
                  <a:lnTo>
                    <a:pt x="2349116" y="76107"/>
                  </a:lnTo>
                  <a:lnTo>
                    <a:pt x="2351237" y="87452"/>
                  </a:lnTo>
                  <a:lnTo>
                    <a:pt x="2351171" y="88793"/>
                  </a:lnTo>
                  <a:lnTo>
                    <a:pt x="2349022" y="99750"/>
                  </a:lnTo>
                  <a:lnTo>
                    <a:pt x="2342316" y="107933"/>
                  </a:lnTo>
                  <a:lnTo>
                    <a:pt x="2331023" y="112912"/>
                  </a:lnTo>
                  <a:lnTo>
                    <a:pt x="2315049" y="114593"/>
                  </a:lnTo>
                  <a:lnTo>
                    <a:pt x="2428055" y="114593"/>
                  </a:lnTo>
                  <a:lnTo>
                    <a:pt x="2432658" y="88793"/>
                  </a:lnTo>
                  <a:lnTo>
                    <a:pt x="2432658" y="85442"/>
                  </a:lnTo>
                  <a:lnTo>
                    <a:pt x="2428410" y="60982"/>
                  </a:lnTo>
                  <a:close/>
                </a:path>
                <a:path w="3968115" h="666750">
                  <a:moveTo>
                    <a:pt x="2567220" y="4355"/>
                  </a:moveTo>
                  <a:lnTo>
                    <a:pt x="2456312" y="4355"/>
                  </a:lnTo>
                  <a:lnTo>
                    <a:pt x="2456312" y="253646"/>
                  </a:lnTo>
                  <a:lnTo>
                    <a:pt x="2531367" y="253646"/>
                  </a:lnTo>
                  <a:lnTo>
                    <a:pt x="2531367" y="81086"/>
                  </a:lnTo>
                  <a:lnTo>
                    <a:pt x="2609811" y="81086"/>
                  </a:lnTo>
                  <a:lnTo>
                    <a:pt x="2567220" y="4355"/>
                  </a:lnTo>
                  <a:close/>
                </a:path>
                <a:path w="3968115" h="666750">
                  <a:moveTo>
                    <a:pt x="2609811" y="81086"/>
                  </a:moveTo>
                  <a:lnTo>
                    <a:pt x="2531367" y="81086"/>
                  </a:lnTo>
                  <a:lnTo>
                    <a:pt x="2629542" y="253646"/>
                  </a:lnTo>
                  <a:lnTo>
                    <a:pt x="2671426" y="253646"/>
                  </a:lnTo>
                  <a:lnTo>
                    <a:pt x="2724993" y="159492"/>
                  </a:lnTo>
                  <a:lnTo>
                    <a:pt x="2653332" y="159492"/>
                  </a:lnTo>
                  <a:lnTo>
                    <a:pt x="2609811" y="81086"/>
                  </a:lnTo>
                  <a:close/>
                </a:path>
                <a:path w="3968115" h="666750">
                  <a:moveTo>
                    <a:pt x="2846667" y="81086"/>
                  </a:moveTo>
                  <a:lnTo>
                    <a:pt x="2769601" y="81086"/>
                  </a:lnTo>
                  <a:lnTo>
                    <a:pt x="2769601" y="253646"/>
                  </a:lnTo>
                  <a:lnTo>
                    <a:pt x="2846667" y="253646"/>
                  </a:lnTo>
                  <a:lnTo>
                    <a:pt x="2846667" y="81086"/>
                  </a:lnTo>
                  <a:close/>
                </a:path>
                <a:path w="3968115" h="666750">
                  <a:moveTo>
                    <a:pt x="2846667" y="4355"/>
                  </a:moveTo>
                  <a:lnTo>
                    <a:pt x="2739780" y="4355"/>
                  </a:lnTo>
                  <a:lnTo>
                    <a:pt x="2653332" y="159492"/>
                  </a:lnTo>
                  <a:lnTo>
                    <a:pt x="2724993" y="159492"/>
                  </a:lnTo>
                  <a:lnTo>
                    <a:pt x="2769601" y="81086"/>
                  </a:lnTo>
                  <a:lnTo>
                    <a:pt x="2846667" y="81086"/>
                  </a:lnTo>
                  <a:lnTo>
                    <a:pt x="2846667" y="4355"/>
                  </a:lnTo>
                  <a:close/>
                </a:path>
                <a:path w="3968115" h="666750">
                  <a:moveTo>
                    <a:pt x="3085717" y="4355"/>
                  </a:moveTo>
                  <a:lnTo>
                    <a:pt x="2984526" y="4355"/>
                  </a:lnTo>
                  <a:lnTo>
                    <a:pt x="2858541" y="253646"/>
                  </a:lnTo>
                  <a:lnTo>
                    <a:pt x="2937952" y="253646"/>
                  </a:lnTo>
                  <a:lnTo>
                    <a:pt x="2960402" y="208077"/>
                  </a:lnTo>
                  <a:lnTo>
                    <a:pt x="3194697" y="208077"/>
                  </a:lnTo>
                  <a:lnTo>
                    <a:pt x="3164584" y="151785"/>
                  </a:lnTo>
                  <a:lnTo>
                    <a:pt x="2988212" y="151785"/>
                  </a:lnTo>
                  <a:lnTo>
                    <a:pt x="3034452" y="58301"/>
                  </a:lnTo>
                  <a:lnTo>
                    <a:pt x="3114575" y="58301"/>
                  </a:lnTo>
                  <a:lnTo>
                    <a:pt x="3085717" y="4355"/>
                  </a:lnTo>
                  <a:close/>
                </a:path>
                <a:path w="3968115" h="666750">
                  <a:moveTo>
                    <a:pt x="3194697" y="208077"/>
                  </a:moveTo>
                  <a:lnTo>
                    <a:pt x="3111517" y="208077"/>
                  </a:lnTo>
                  <a:lnTo>
                    <a:pt x="3134972" y="253646"/>
                  </a:lnTo>
                  <a:lnTo>
                    <a:pt x="3219074" y="253646"/>
                  </a:lnTo>
                  <a:lnTo>
                    <a:pt x="3194697" y="208077"/>
                  </a:lnTo>
                  <a:close/>
                </a:path>
                <a:path w="3968115" h="666750">
                  <a:moveTo>
                    <a:pt x="3114575" y="58301"/>
                  </a:moveTo>
                  <a:lnTo>
                    <a:pt x="3034452" y="58301"/>
                  </a:lnTo>
                  <a:lnTo>
                    <a:pt x="3082701" y="151785"/>
                  </a:lnTo>
                  <a:lnTo>
                    <a:pt x="3164584" y="151785"/>
                  </a:lnTo>
                  <a:lnTo>
                    <a:pt x="3114575" y="58301"/>
                  </a:lnTo>
                  <a:close/>
                </a:path>
                <a:path w="3968115" h="666750">
                  <a:moveTo>
                    <a:pt x="180601" y="408364"/>
                  </a:moveTo>
                  <a:lnTo>
                    <a:pt x="166864" y="408364"/>
                  </a:lnTo>
                  <a:lnTo>
                    <a:pt x="92897" y="416845"/>
                  </a:lnTo>
                  <a:lnTo>
                    <a:pt x="44438" y="438740"/>
                  </a:lnTo>
                  <a:lnTo>
                    <a:pt x="16276" y="468725"/>
                  </a:lnTo>
                  <a:lnTo>
                    <a:pt x="3200" y="501475"/>
                  </a:lnTo>
                  <a:lnTo>
                    <a:pt x="0" y="531669"/>
                  </a:lnTo>
                  <a:lnTo>
                    <a:pt x="0" y="541386"/>
                  </a:lnTo>
                  <a:lnTo>
                    <a:pt x="17144" y="604486"/>
                  </a:lnTo>
                  <a:lnTo>
                    <a:pt x="45740" y="635111"/>
                  </a:lnTo>
                  <a:lnTo>
                    <a:pt x="94055" y="657615"/>
                  </a:lnTo>
                  <a:lnTo>
                    <a:pt x="166864" y="666367"/>
                  </a:lnTo>
                  <a:lnTo>
                    <a:pt x="180601" y="666367"/>
                  </a:lnTo>
                  <a:lnTo>
                    <a:pt x="252673" y="658866"/>
                  </a:lnTo>
                  <a:lnTo>
                    <a:pt x="300974" y="639819"/>
                  </a:lnTo>
                  <a:lnTo>
                    <a:pt x="329959" y="614402"/>
                  </a:lnTo>
                  <a:lnTo>
                    <a:pt x="334568" y="605719"/>
                  </a:lnTo>
                  <a:lnTo>
                    <a:pt x="174235" y="605719"/>
                  </a:lnTo>
                  <a:lnTo>
                    <a:pt x="129111" y="599185"/>
                  </a:lnTo>
                  <a:lnTo>
                    <a:pt x="100729" y="582600"/>
                  </a:lnTo>
                  <a:lnTo>
                    <a:pt x="85981" y="560485"/>
                  </a:lnTo>
                  <a:lnTo>
                    <a:pt x="81756" y="537365"/>
                  </a:lnTo>
                  <a:lnTo>
                    <a:pt x="81756" y="533345"/>
                  </a:lnTo>
                  <a:lnTo>
                    <a:pt x="85594" y="510094"/>
                  </a:lnTo>
                  <a:lnTo>
                    <a:pt x="99640" y="489325"/>
                  </a:lnTo>
                  <a:lnTo>
                    <a:pt x="127697" y="474399"/>
                  </a:lnTo>
                  <a:lnTo>
                    <a:pt x="173565" y="468676"/>
                  </a:lnTo>
                  <a:lnTo>
                    <a:pt x="335247" y="468676"/>
                  </a:lnTo>
                  <a:lnTo>
                    <a:pt x="330321" y="459388"/>
                  </a:lnTo>
                  <a:lnTo>
                    <a:pt x="301725" y="434526"/>
                  </a:lnTo>
                  <a:lnTo>
                    <a:pt x="253410" y="415776"/>
                  </a:lnTo>
                  <a:lnTo>
                    <a:pt x="180601" y="408364"/>
                  </a:lnTo>
                  <a:close/>
                </a:path>
                <a:path w="3968115" h="666750">
                  <a:moveTo>
                    <a:pt x="559616" y="412720"/>
                  </a:moveTo>
                  <a:lnTo>
                    <a:pt x="458425" y="412720"/>
                  </a:lnTo>
                  <a:lnTo>
                    <a:pt x="332440" y="662011"/>
                  </a:lnTo>
                  <a:lnTo>
                    <a:pt x="411851" y="662011"/>
                  </a:lnTo>
                  <a:lnTo>
                    <a:pt x="434300" y="616441"/>
                  </a:lnTo>
                  <a:lnTo>
                    <a:pt x="668596" y="616441"/>
                  </a:lnTo>
                  <a:lnTo>
                    <a:pt x="638483" y="560150"/>
                  </a:lnTo>
                  <a:lnTo>
                    <a:pt x="462111" y="560150"/>
                  </a:lnTo>
                  <a:lnTo>
                    <a:pt x="508351" y="466666"/>
                  </a:lnTo>
                  <a:lnTo>
                    <a:pt x="588474" y="466666"/>
                  </a:lnTo>
                  <a:lnTo>
                    <a:pt x="559616" y="412720"/>
                  </a:lnTo>
                  <a:close/>
                </a:path>
                <a:path w="3968115" h="666750">
                  <a:moveTo>
                    <a:pt x="668596" y="616441"/>
                  </a:moveTo>
                  <a:lnTo>
                    <a:pt x="585416" y="616441"/>
                  </a:lnTo>
                  <a:lnTo>
                    <a:pt x="608871" y="662011"/>
                  </a:lnTo>
                  <a:lnTo>
                    <a:pt x="692973" y="662011"/>
                  </a:lnTo>
                  <a:lnTo>
                    <a:pt x="668596" y="616441"/>
                  </a:lnTo>
                  <a:close/>
                </a:path>
                <a:path w="3968115" h="666750">
                  <a:moveTo>
                    <a:pt x="347800" y="561490"/>
                  </a:moveTo>
                  <a:lnTo>
                    <a:pt x="265039" y="561490"/>
                  </a:lnTo>
                  <a:lnTo>
                    <a:pt x="261358" y="570804"/>
                  </a:lnTo>
                  <a:lnTo>
                    <a:pt x="249165" y="585741"/>
                  </a:lnTo>
                  <a:lnTo>
                    <a:pt x="222207" y="599610"/>
                  </a:lnTo>
                  <a:lnTo>
                    <a:pt x="174235" y="605719"/>
                  </a:lnTo>
                  <a:lnTo>
                    <a:pt x="334568" y="605719"/>
                  </a:lnTo>
                  <a:lnTo>
                    <a:pt x="344083" y="587794"/>
                  </a:lnTo>
                  <a:lnTo>
                    <a:pt x="347800" y="565176"/>
                  </a:lnTo>
                  <a:lnTo>
                    <a:pt x="347800" y="561490"/>
                  </a:lnTo>
                  <a:close/>
                </a:path>
                <a:path w="3968115" h="666750">
                  <a:moveTo>
                    <a:pt x="588474" y="466666"/>
                  </a:moveTo>
                  <a:lnTo>
                    <a:pt x="508351" y="466666"/>
                  </a:lnTo>
                  <a:lnTo>
                    <a:pt x="556600" y="560150"/>
                  </a:lnTo>
                  <a:lnTo>
                    <a:pt x="638483" y="560150"/>
                  </a:lnTo>
                  <a:lnTo>
                    <a:pt x="588474" y="466666"/>
                  </a:lnTo>
                  <a:close/>
                </a:path>
                <a:path w="3968115" h="666750">
                  <a:moveTo>
                    <a:pt x="335247" y="468676"/>
                  </a:moveTo>
                  <a:lnTo>
                    <a:pt x="173565" y="468676"/>
                  </a:lnTo>
                  <a:lnTo>
                    <a:pt x="220883" y="474226"/>
                  </a:lnTo>
                  <a:lnTo>
                    <a:pt x="248034" y="486938"/>
                  </a:lnTo>
                  <a:lnTo>
                    <a:pt x="260735" y="500906"/>
                  </a:lnTo>
                  <a:lnTo>
                    <a:pt x="264703" y="510225"/>
                  </a:lnTo>
                  <a:lnTo>
                    <a:pt x="347465" y="510225"/>
                  </a:lnTo>
                  <a:lnTo>
                    <a:pt x="347465" y="506539"/>
                  </a:lnTo>
                  <a:lnTo>
                    <a:pt x="343975" y="485135"/>
                  </a:lnTo>
                  <a:lnTo>
                    <a:pt x="335247" y="468676"/>
                  </a:lnTo>
                  <a:close/>
                </a:path>
                <a:path w="3968115" h="666750">
                  <a:moveTo>
                    <a:pt x="815640" y="412720"/>
                  </a:moveTo>
                  <a:lnTo>
                    <a:pt x="704732" y="412720"/>
                  </a:lnTo>
                  <a:lnTo>
                    <a:pt x="704732" y="662011"/>
                  </a:lnTo>
                  <a:lnTo>
                    <a:pt x="779787" y="662011"/>
                  </a:lnTo>
                  <a:lnTo>
                    <a:pt x="779787" y="489451"/>
                  </a:lnTo>
                  <a:lnTo>
                    <a:pt x="858231" y="489451"/>
                  </a:lnTo>
                  <a:lnTo>
                    <a:pt x="815640" y="412720"/>
                  </a:lnTo>
                  <a:close/>
                </a:path>
                <a:path w="3968115" h="666750">
                  <a:moveTo>
                    <a:pt x="858231" y="489451"/>
                  </a:moveTo>
                  <a:lnTo>
                    <a:pt x="779787" y="489451"/>
                  </a:lnTo>
                  <a:lnTo>
                    <a:pt x="877962" y="662011"/>
                  </a:lnTo>
                  <a:lnTo>
                    <a:pt x="919846" y="662011"/>
                  </a:lnTo>
                  <a:lnTo>
                    <a:pt x="973413" y="567857"/>
                  </a:lnTo>
                  <a:lnTo>
                    <a:pt x="901752" y="567857"/>
                  </a:lnTo>
                  <a:lnTo>
                    <a:pt x="858231" y="489451"/>
                  </a:lnTo>
                  <a:close/>
                </a:path>
                <a:path w="3968115" h="666750">
                  <a:moveTo>
                    <a:pt x="1095087" y="489451"/>
                  </a:moveTo>
                  <a:lnTo>
                    <a:pt x="1018021" y="489451"/>
                  </a:lnTo>
                  <a:lnTo>
                    <a:pt x="1018021" y="662011"/>
                  </a:lnTo>
                  <a:lnTo>
                    <a:pt x="1095087" y="662011"/>
                  </a:lnTo>
                  <a:lnTo>
                    <a:pt x="1095087" y="489451"/>
                  </a:lnTo>
                  <a:close/>
                </a:path>
                <a:path w="3968115" h="666750">
                  <a:moveTo>
                    <a:pt x="1095087" y="412720"/>
                  </a:moveTo>
                  <a:lnTo>
                    <a:pt x="988200" y="412720"/>
                  </a:lnTo>
                  <a:lnTo>
                    <a:pt x="901752" y="567857"/>
                  </a:lnTo>
                  <a:lnTo>
                    <a:pt x="973413" y="567857"/>
                  </a:lnTo>
                  <a:lnTo>
                    <a:pt x="1018021" y="489451"/>
                  </a:lnTo>
                  <a:lnTo>
                    <a:pt x="1095087" y="489451"/>
                  </a:lnTo>
                  <a:lnTo>
                    <a:pt x="1095087" y="412720"/>
                  </a:lnTo>
                  <a:close/>
                </a:path>
                <a:path w="3968115" h="666750">
                  <a:moveTo>
                    <a:pt x="1311352" y="408364"/>
                  </a:moveTo>
                  <a:lnTo>
                    <a:pt x="1296944" y="408364"/>
                  </a:lnTo>
                  <a:lnTo>
                    <a:pt x="1229141" y="414403"/>
                  </a:lnTo>
                  <a:lnTo>
                    <a:pt x="1181284" y="430429"/>
                  </a:lnTo>
                  <a:lnTo>
                    <a:pt x="1149975" y="453305"/>
                  </a:lnTo>
                  <a:lnTo>
                    <a:pt x="1123415" y="507062"/>
                  </a:lnTo>
                  <a:lnTo>
                    <a:pt x="1121368" y="531669"/>
                  </a:lnTo>
                  <a:lnTo>
                    <a:pt x="1121368" y="541721"/>
                  </a:lnTo>
                  <a:lnTo>
                    <a:pt x="1131818" y="593545"/>
                  </a:lnTo>
                  <a:lnTo>
                    <a:pt x="1181284" y="643805"/>
                  </a:lnTo>
                  <a:lnTo>
                    <a:pt x="1229141" y="660182"/>
                  </a:lnTo>
                  <a:lnTo>
                    <a:pt x="1296944" y="666367"/>
                  </a:lnTo>
                  <a:lnTo>
                    <a:pt x="1311352" y="666367"/>
                  </a:lnTo>
                  <a:lnTo>
                    <a:pt x="1378898" y="660182"/>
                  </a:lnTo>
                  <a:lnTo>
                    <a:pt x="1426628" y="643805"/>
                  </a:lnTo>
                  <a:lnTo>
                    <a:pt x="1457903" y="620504"/>
                  </a:lnTo>
                  <a:lnTo>
                    <a:pt x="1467872" y="605719"/>
                  </a:lnTo>
                  <a:lnTo>
                    <a:pt x="1303981" y="605719"/>
                  </a:lnTo>
                  <a:lnTo>
                    <a:pt x="1252600" y="599149"/>
                  </a:lnTo>
                  <a:lnTo>
                    <a:pt x="1221889" y="582558"/>
                  </a:lnTo>
                  <a:lnTo>
                    <a:pt x="1207010" y="560626"/>
                  </a:lnTo>
                  <a:lnTo>
                    <a:pt x="1203240" y="538706"/>
                  </a:lnTo>
                  <a:lnTo>
                    <a:pt x="1203125" y="534015"/>
                  </a:lnTo>
                  <a:lnTo>
                    <a:pt x="1206821" y="511790"/>
                  </a:lnTo>
                  <a:lnTo>
                    <a:pt x="1221386" y="490665"/>
                  </a:lnTo>
                  <a:lnTo>
                    <a:pt x="1252035" y="474880"/>
                  </a:lnTo>
                  <a:lnTo>
                    <a:pt x="1303981" y="468676"/>
                  </a:lnTo>
                  <a:lnTo>
                    <a:pt x="1468316" y="468676"/>
                  </a:lnTo>
                  <a:lnTo>
                    <a:pt x="1457777" y="453305"/>
                  </a:lnTo>
                  <a:lnTo>
                    <a:pt x="1426479" y="430429"/>
                  </a:lnTo>
                  <a:lnTo>
                    <a:pt x="1378782" y="414403"/>
                  </a:lnTo>
                  <a:lnTo>
                    <a:pt x="1311352" y="408364"/>
                  </a:lnTo>
                  <a:close/>
                </a:path>
                <a:path w="3968115" h="666750">
                  <a:moveTo>
                    <a:pt x="1468316" y="468676"/>
                  </a:moveTo>
                  <a:lnTo>
                    <a:pt x="1303981" y="468676"/>
                  </a:lnTo>
                  <a:lnTo>
                    <a:pt x="1355361" y="474880"/>
                  </a:lnTo>
                  <a:lnTo>
                    <a:pt x="1386072" y="490665"/>
                  </a:lnTo>
                  <a:lnTo>
                    <a:pt x="1400952" y="511790"/>
                  </a:lnTo>
                  <a:lnTo>
                    <a:pt x="1404836" y="534015"/>
                  </a:lnTo>
                  <a:lnTo>
                    <a:pt x="1404836" y="538706"/>
                  </a:lnTo>
                  <a:lnTo>
                    <a:pt x="1400857" y="561333"/>
                  </a:lnTo>
                  <a:lnTo>
                    <a:pt x="1385821" y="583018"/>
                  </a:lnTo>
                  <a:lnTo>
                    <a:pt x="1355079" y="599301"/>
                  </a:lnTo>
                  <a:lnTo>
                    <a:pt x="1303981" y="605719"/>
                  </a:lnTo>
                  <a:lnTo>
                    <a:pt x="1467872" y="605719"/>
                  </a:lnTo>
                  <a:lnTo>
                    <a:pt x="1476082" y="593545"/>
                  </a:lnTo>
                  <a:lnTo>
                    <a:pt x="1484525" y="566195"/>
                  </a:lnTo>
                  <a:lnTo>
                    <a:pt x="1486593" y="541721"/>
                  </a:lnTo>
                  <a:lnTo>
                    <a:pt x="1486593" y="531669"/>
                  </a:lnTo>
                  <a:lnTo>
                    <a:pt x="1484502" y="507062"/>
                  </a:lnTo>
                  <a:lnTo>
                    <a:pt x="1476007" y="479895"/>
                  </a:lnTo>
                  <a:lnTo>
                    <a:pt x="1468316" y="468676"/>
                  </a:lnTo>
                  <a:close/>
                </a:path>
                <a:path w="3968115" h="666750">
                  <a:moveTo>
                    <a:pt x="1586004" y="568192"/>
                  </a:moveTo>
                  <a:lnTo>
                    <a:pt x="1503912" y="568192"/>
                  </a:lnTo>
                  <a:lnTo>
                    <a:pt x="1503912" y="571877"/>
                  </a:lnTo>
                  <a:lnTo>
                    <a:pt x="1515461" y="615410"/>
                  </a:lnTo>
                  <a:lnTo>
                    <a:pt x="1547554" y="644210"/>
                  </a:lnTo>
                  <a:lnTo>
                    <a:pt x="1596359" y="660131"/>
                  </a:lnTo>
                  <a:lnTo>
                    <a:pt x="1658043" y="665026"/>
                  </a:lnTo>
                  <a:lnTo>
                    <a:pt x="1676137" y="665026"/>
                  </a:lnTo>
                  <a:lnTo>
                    <a:pt x="1751150" y="658833"/>
                  </a:lnTo>
                  <a:lnTo>
                    <a:pt x="1797264" y="642116"/>
                  </a:lnTo>
                  <a:lnTo>
                    <a:pt x="1820510" y="617672"/>
                  </a:lnTo>
                  <a:lnTo>
                    <a:pt x="1822240" y="609740"/>
                  </a:lnTo>
                  <a:lnTo>
                    <a:pt x="1670441" y="609740"/>
                  </a:lnTo>
                  <a:lnTo>
                    <a:pt x="1633641" y="607253"/>
                  </a:lnTo>
                  <a:lnTo>
                    <a:pt x="1607239" y="599646"/>
                  </a:lnTo>
                  <a:lnTo>
                    <a:pt x="1591328" y="586699"/>
                  </a:lnTo>
                  <a:lnTo>
                    <a:pt x="1586004" y="568192"/>
                  </a:lnTo>
                  <a:close/>
                </a:path>
                <a:path w="3968115" h="666750">
                  <a:moveTo>
                    <a:pt x="2052042" y="412720"/>
                  </a:moveTo>
                  <a:lnTo>
                    <a:pt x="1950851" y="412720"/>
                  </a:lnTo>
                  <a:lnTo>
                    <a:pt x="1824865" y="662011"/>
                  </a:lnTo>
                  <a:lnTo>
                    <a:pt x="1904277" y="662011"/>
                  </a:lnTo>
                  <a:lnTo>
                    <a:pt x="1926726" y="616441"/>
                  </a:lnTo>
                  <a:lnTo>
                    <a:pt x="2161022" y="616441"/>
                  </a:lnTo>
                  <a:lnTo>
                    <a:pt x="2130909" y="560150"/>
                  </a:lnTo>
                  <a:lnTo>
                    <a:pt x="1954537" y="560150"/>
                  </a:lnTo>
                  <a:lnTo>
                    <a:pt x="2000776" y="466666"/>
                  </a:lnTo>
                  <a:lnTo>
                    <a:pt x="2080900" y="466666"/>
                  </a:lnTo>
                  <a:lnTo>
                    <a:pt x="2052042" y="412720"/>
                  </a:lnTo>
                  <a:close/>
                </a:path>
                <a:path w="3968115" h="666750">
                  <a:moveTo>
                    <a:pt x="2161022" y="616441"/>
                  </a:moveTo>
                  <a:lnTo>
                    <a:pt x="2077842" y="616441"/>
                  </a:lnTo>
                  <a:lnTo>
                    <a:pt x="2101297" y="662011"/>
                  </a:lnTo>
                  <a:lnTo>
                    <a:pt x="2185399" y="662011"/>
                  </a:lnTo>
                  <a:lnTo>
                    <a:pt x="2161022" y="616441"/>
                  </a:lnTo>
                  <a:close/>
                </a:path>
                <a:path w="3968115" h="666750">
                  <a:moveTo>
                    <a:pt x="1817598" y="465326"/>
                  </a:moveTo>
                  <a:lnTo>
                    <a:pt x="1668430" y="465326"/>
                  </a:lnTo>
                  <a:lnTo>
                    <a:pt x="1702251" y="466792"/>
                  </a:lnTo>
                  <a:lnTo>
                    <a:pt x="1724387" y="471022"/>
                  </a:lnTo>
                  <a:lnTo>
                    <a:pt x="1736470" y="477765"/>
                  </a:lnTo>
                  <a:lnTo>
                    <a:pt x="1740135" y="486770"/>
                  </a:lnTo>
                  <a:lnTo>
                    <a:pt x="1740135" y="487775"/>
                  </a:lnTo>
                  <a:lnTo>
                    <a:pt x="1736905" y="496168"/>
                  </a:lnTo>
                  <a:lnTo>
                    <a:pt x="1726858" y="501890"/>
                  </a:lnTo>
                  <a:lnTo>
                    <a:pt x="1709461" y="505162"/>
                  </a:lnTo>
                  <a:lnTo>
                    <a:pt x="1684179" y="506204"/>
                  </a:lnTo>
                  <a:lnTo>
                    <a:pt x="1610464" y="506204"/>
                  </a:lnTo>
                  <a:lnTo>
                    <a:pt x="1610464" y="560150"/>
                  </a:lnTo>
                  <a:lnTo>
                    <a:pt x="1684514" y="560150"/>
                  </a:lnTo>
                  <a:lnTo>
                    <a:pt x="1711586" y="561401"/>
                  </a:lnTo>
                  <a:lnTo>
                    <a:pt x="1730963" y="565385"/>
                  </a:lnTo>
                  <a:lnTo>
                    <a:pt x="1742611" y="572448"/>
                  </a:lnTo>
                  <a:lnTo>
                    <a:pt x="1746501" y="582935"/>
                  </a:lnTo>
                  <a:lnTo>
                    <a:pt x="1746501" y="583940"/>
                  </a:lnTo>
                  <a:lnTo>
                    <a:pt x="1742344" y="594898"/>
                  </a:lnTo>
                  <a:lnTo>
                    <a:pt x="1729078" y="602997"/>
                  </a:lnTo>
                  <a:lnTo>
                    <a:pt x="1705508" y="608018"/>
                  </a:lnTo>
                  <a:lnTo>
                    <a:pt x="1670441" y="609740"/>
                  </a:lnTo>
                  <a:lnTo>
                    <a:pt x="1822240" y="609740"/>
                  </a:lnTo>
                  <a:lnTo>
                    <a:pt x="1826918" y="588296"/>
                  </a:lnTo>
                  <a:lnTo>
                    <a:pt x="1826918" y="584945"/>
                  </a:lnTo>
                  <a:lnTo>
                    <a:pt x="1822373" y="565040"/>
                  </a:lnTo>
                  <a:lnTo>
                    <a:pt x="1808656" y="548088"/>
                  </a:lnTo>
                  <a:lnTo>
                    <a:pt x="1785641" y="535659"/>
                  </a:lnTo>
                  <a:lnTo>
                    <a:pt x="1753203" y="529324"/>
                  </a:lnTo>
                  <a:lnTo>
                    <a:pt x="1783605" y="523162"/>
                  </a:lnTo>
                  <a:lnTo>
                    <a:pt x="1804426" y="511439"/>
                  </a:lnTo>
                  <a:lnTo>
                    <a:pt x="1816389" y="496011"/>
                  </a:lnTo>
                  <a:lnTo>
                    <a:pt x="1820216" y="478728"/>
                  </a:lnTo>
                  <a:lnTo>
                    <a:pt x="1820216" y="475043"/>
                  </a:lnTo>
                  <a:lnTo>
                    <a:pt x="1817598" y="465326"/>
                  </a:lnTo>
                  <a:close/>
                </a:path>
                <a:path w="3968115" h="666750">
                  <a:moveTo>
                    <a:pt x="2080900" y="466666"/>
                  </a:moveTo>
                  <a:lnTo>
                    <a:pt x="2000776" y="466666"/>
                  </a:lnTo>
                  <a:lnTo>
                    <a:pt x="2049026" y="560150"/>
                  </a:lnTo>
                  <a:lnTo>
                    <a:pt x="2130909" y="560150"/>
                  </a:lnTo>
                  <a:lnTo>
                    <a:pt x="2080900" y="466666"/>
                  </a:lnTo>
                  <a:close/>
                </a:path>
                <a:path w="3968115" h="666750">
                  <a:moveTo>
                    <a:pt x="1673456" y="410374"/>
                  </a:moveTo>
                  <a:lnTo>
                    <a:pt x="1656703" y="410374"/>
                  </a:lnTo>
                  <a:lnTo>
                    <a:pt x="1595810" y="416071"/>
                  </a:lnTo>
                  <a:lnTo>
                    <a:pt x="1547764" y="432824"/>
                  </a:lnTo>
                  <a:lnTo>
                    <a:pt x="1516241" y="460132"/>
                  </a:lnTo>
                  <a:lnTo>
                    <a:pt x="1504917" y="497492"/>
                  </a:lnTo>
                  <a:lnTo>
                    <a:pt x="1504917" y="503523"/>
                  </a:lnTo>
                  <a:lnTo>
                    <a:pt x="1587009" y="503523"/>
                  </a:lnTo>
                  <a:lnTo>
                    <a:pt x="1593747" y="484692"/>
                  </a:lnTo>
                  <a:lnTo>
                    <a:pt x="1611762" y="472990"/>
                  </a:lnTo>
                  <a:lnTo>
                    <a:pt x="1637756" y="467006"/>
                  </a:lnTo>
                  <a:lnTo>
                    <a:pt x="1668430" y="465326"/>
                  </a:lnTo>
                  <a:lnTo>
                    <a:pt x="1817598" y="465326"/>
                  </a:lnTo>
                  <a:lnTo>
                    <a:pt x="1813494" y="450096"/>
                  </a:lnTo>
                  <a:lnTo>
                    <a:pt x="1790060" y="429515"/>
                  </a:lnTo>
                  <a:lnTo>
                    <a:pt x="1745014" y="415531"/>
                  </a:lnTo>
                  <a:lnTo>
                    <a:pt x="1673456" y="410374"/>
                  </a:lnTo>
                  <a:close/>
                </a:path>
                <a:path w="3968115" h="666750">
                  <a:moveTo>
                    <a:pt x="2274223" y="412720"/>
                  </a:moveTo>
                  <a:lnTo>
                    <a:pt x="2196153" y="412720"/>
                  </a:lnTo>
                  <a:lnTo>
                    <a:pt x="2196153" y="662011"/>
                  </a:lnTo>
                  <a:lnTo>
                    <a:pt x="2274223" y="662011"/>
                  </a:lnTo>
                  <a:lnTo>
                    <a:pt x="2274223" y="563836"/>
                  </a:lnTo>
                  <a:lnTo>
                    <a:pt x="2519829" y="563836"/>
                  </a:lnTo>
                  <a:lnTo>
                    <a:pt x="2519829" y="503523"/>
                  </a:lnTo>
                  <a:lnTo>
                    <a:pt x="2274223" y="503523"/>
                  </a:lnTo>
                  <a:lnTo>
                    <a:pt x="2274223" y="412720"/>
                  </a:lnTo>
                  <a:close/>
                </a:path>
                <a:path w="3968115" h="666750">
                  <a:moveTo>
                    <a:pt x="2519829" y="563836"/>
                  </a:moveTo>
                  <a:lnTo>
                    <a:pt x="2441758" y="563836"/>
                  </a:lnTo>
                  <a:lnTo>
                    <a:pt x="2441758" y="662011"/>
                  </a:lnTo>
                  <a:lnTo>
                    <a:pt x="2519829" y="662011"/>
                  </a:lnTo>
                  <a:lnTo>
                    <a:pt x="2519829" y="563836"/>
                  </a:lnTo>
                  <a:close/>
                </a:path>
                <a:path w="3968115" h="666750">
                  <a:moveTo>
                    <a:pt x="2519829" y="412720"/>
                  </a:moveTo>
                  <a:lnTo>
                    <a:pt x="2441758" y="412720"/>
                  </a:lnTo>
                  <a:lnTo>
                    <a:pt x="2441758" y="503523"/>
                  </a:lnTo>
                  <a:lnTo>
                    <a:pt x="2519829" y="503523"/>
                  </a:lnTo>
                  <a:lnTo>
                    <a:pt x="2519829" y="412720"/>
                  </a:lnTo>
                  <a:close/>
                </a:path>
                <a:path w="3968115" h="666750">
                  <a:moveTo>
                    <a:pt x="2858991" y="412720"/>
                  </a:moveTo>
                  <a:lnTo>
                    <a:pt x="2654599" y="412720"/>
                  </a:lnTo>
                  <a:lnTo>
                    <a:pt x="2602632" y="419563"/>
                  </a:lnTo>
                  <a:lnTo>
                    <a:pt x="2569324" y="437557"/>
                  </a:lnTo>
                  <a:lnTo>
                    <a:pt x="2551597" y="462902"/>
                  </a:lnTo>
                  <a:lnTo>
                    <a:pt x="2546372" y="491796"/>
                  </a:lnTo>
                  <a:lnTo>
                    <a:pt x="2546372" y="495817"/>
                  </a:lnTo>
                  <a:lnTo>
                    <a:pt x="2551189" y="523120"/>
                  </a:lnTo>
                  <a:lnTo>
                    <a:pt x="2566811" y="545616"/>
                  </a:lnTo>
                  <a:lnTo>
                    <a:pt x="2594999" y="561642"/>
                  </a:lnTo>
                  <a:lnTo>
                    <a:pt x="2637511" y="569532"/>
                  </a:lnTo>
                  <a:lnTo>
                    <a:pt x="2537325" y="662011"/>
                  </a:lnTo>
                  <a:lnTo>
                    <a:pt x="2637176" y="662011"/>
                  </a:lnTo>
                  <a:lnTo>
                    <a:pt x="2729655" y="573553"/>
                  </a:lnTo>
                  <a:lnTo>
                    <a:pt x="2858991" y="573553"/>
                  </a:lnTo>
                  <a:lnTo>
                    <a:pt x="2858991" y="518266"/>
                  </a:lnTo>
                  <a:lnTo>
                    <a:pt x="2659290" y="518266"/>
                  </a:lnTo>
                  <a:lnTo>
                    <a:pt x="2644898" y="516376"/>
                  </a:lnTo>
                  <a:lnTo>
                    <a:pt x="2635123" y="511188"/>
                  </a:lnTo>
                  <a:lnTo>
                    <a:pt x="2629558" y="503424"/>
                  </a:lnTo>
                  <a:lnTo>
                    <a:pt x="2627794" y="493806"/>
                  </a:lnTo>
                  <a:lnTo>
                    <a:pt x="2627794" y="493471"/>
                  </a:lnTo>
                  <a:lnTo>
                    <a:pt x="2629511" y="484189"/>
                  </a:lnTo>
                  <a:lnTo>
                    <a:pt x="2634998" y="476509"/>
                  </a:lnTo>
                  <a:lnTo>
                    <a:pt x="2644757" y="471278"/>
                  </a:lnTo>
                  <a:lnTo>
                    <a:pt x="2659290" y="469346"/>
                  </a:lnTo>
                  <a:lnTo>
                    <a:pt x="2858991" y="469346"/>
                  </a:lnTo>
                  <a:lnTo>
                    <a:pt x="2858991" y="412720"/>
                  </a:lnTo>
                  <a:close/>
                </a:path>
                <a:path w="3968115" h="666750">
                  <a:moveTo>
                    <a:pt x="2858991" y="573553"/>
                  </a:moveTo>
                  <a:lnTo>
                    <a:pt x="2780920" y="573553"/>
                  </a:lnTo>
                  <a:lnTo>
                    <a:pt x="2780920" y="662011"/>
                  </a:lnTo>
                  <a:lnTo>
                    <a:pt x="2858991" y="662011"/>
                  </a:lnTo>
                  <a:lnTo>
                    <a:pt x="2858991" y="573553"/>
                  </a:lnTo>
                  <a:close/>
                </a:path>
                <a:path w="3968115" h="666750">
                  <a:moveTo>
                    <a:pt x="2858991" y="469346"/>
                  </a:moveTo>
                  <a:lnTo>
                    <a:pt x="2780920" y="469346"/>
                  </a:lnTo>
                  <a:lnTo>
                    <a:pt x="2780920" y="518266"/>
                  </a:lnTo>
                  <a:lnTo>
                    <a:pt x="2858991" y="518266"/>
                  </a:lnTo>
                  <a:lnTo>
                    <a:pt x="2858991" y="469346"/>
                  </a:lnTo>
                  <a:close/>
                </a:path>
                <a:path w="3968115" h="666750">
                  <a:moveTo>
                    <a:pt x="3072335" y="471692"/>
                  </a:moveTo>
                  <a:lnTo>
                    <a:pt x="2993594" y="471692"/>
                  </a:lnTo>
                  <a:lnTo>
                    <a:pt x="2993594" y="662011"/>
                  </a:lnTo>
                  <a:lnTo>
                    <a:pt x="3072335" y="662011"/>
                  </a:lnTo>
                  <a:lnTo>
                    <a:pt x="3072335" y="471692"/>
                  </a:lnTo>
                  <a:close/>
                </a:path>
                <a:path w="3968115" h="666750">
                  <a:moveTo>
                    <a:pt x="3179892" y="412720"/>
                  </a:moveTo>
                  <a:lnTo>
                    <a:pt x="2886372" y="412720"/>
                  </a:lnTo>
                  <a:lnTo>
                    <a:pt x="2886372" y="471692"/>
                  </a:lnTo>
                  <a:lnTo>
                    <a:pt x="3179892" y="471692"/>
                  </a:lnTo>
                  <a:lnTo>
                    <a:pt x="3179892" y="412720"/>
                  </a:lnTo>
                  <a:close/>
                </a:path>
                <a:path w="3968115" h="666750">
                  <a:moveTo>
                    <a:pt x="3283355" y="412720"/>
                  </a:moveTo>
                  <a:lnTo>
                    <a:pt x="3205284" y="412720"/>
                  </a:lnTo>
                  <a:lnTo>
                    <a:pt x="3205284" y="662011"/>
                  </a:lnTo>
                  <a:lnTo>
                    <a:pt x="3380190" y="662011"/>
                  </a:lnTo>
                  <a:lnTo>
                    <a:pt x="3444010" y="655309"/>
                  </a:lnTo>
                  <a:lnTo>
                    <a:pt x="3483140" y="637048"/>
                  </a:lnTo>
                  <a:lnTo>
                    <a:pt x="3502793" y="609991"/>
                  </a:lnTo>
                  <a:lnTo>
                    <a:pt x="3503490" y="605719"/>
                  </a:lnTo>
                  <a:lnTo>
                    <a:pt x="3283355" y="605719"/>
                  </a:lnTo>
                  <a:lnTo>
                    <a:pt x="3283355" y="545072"/>
                  </a:lnTo>
                  <a:lnTo>
                    <a:pt x="3503412" y="545072"/>
                  </a:lnTo>
                  <a:lnTo>
                    <a:pt x="3502704" y="540852"/>
                  </a:lnTo>
                  <a:lnTo>
                    <a:pt x="3482930" y="513994"/>
                  </a:lnTo>
                  <a:lnTo>
                    <a:pt x="3443868" y="495806"/>
                  </a:lnTo>
                  <a:lnTo>
                    <a:pt x="3380525" y="489115"/>
                  </a:lnTo>
                  <a:lnTo>
                    <a:pt x="3283355" y="489115"/>
                  </a:lnTo>
                  <a:lnTo>
                    <a:pt x="3283355" y="412720"/>
                  </a:lnTo>
                  <a:close/>
                </a:path>
                <a:path w="3968115" h="666750">
                  <a:moveTo>
                    <a:pt x="3503412" y="545072"/>
                  </a:moveTo>
                  <a:lnTo>
                    <a:pt x="3378179" y="545072"/>
                  </a:lnTo>
                  <a:lnTo>
                    <a:pt x="3402027" y="547276"/>
                  </a:lnTo>
                  <a:lnTo>
                    <a:pt x="3416922" y="553407"/>
                  </a:lnTo>
                  <a:lnTo>
                    <a:pt x="3424592" y="562742"/>
                  </a:lnTo>
                  <a:lnTo>
                    <a:pt x="3426764" y="574558"/>
                  </a:lnTo>
                  <a:lnTo>
                    <a:pt x="3426764" y="575563"/>
                  </a:lnTo>
                  <a:lnTo>
                    <a:pt x="3424592" y="587202"/>
                  </a:lnTo>
                  <a:lnTo>
                    <a:pt x="3416922" y="596798"/>
                  </a:lnTo>
                  <a:lnTo>
                    <a:pt x="3402027" y="603316"/>
                  </a:lnTo>
                  <a:lnTo>
                    <a:pt x="3378179" y="605719"/>
                  </a:lnTo>
                  <a:lnTo>
                    <a:pt x="3503490" y="605719"/>
                  </a:lnTo>
                  <a:lnTo>
                    <a:pt x="3508186" y="576903"/>
                  </a:lnTo>
                  <a:lnTo>
                    <a:pt x="3508186" y="573553"/>
                  </a:lnTo>
                  <a:lnTo>
                    <a:pt x="3503412" y="545072"/>
                  </a:lnTo>
                  <a:close/>
                </a:path>
                <a:path w="3968115" h="666750">
                  <a:moveTo>
                    <a:pt x="3608036" y="412720"/>
                  </a:moveTo>
                  <a:lnTo>
                    <a:pt x="3529965" y="412720"/>
                  </a:lnTo>
                  <a:lnTo>
                    <a:pt x="3529965" y="662011"/>
                  </a:lnTo>
                  <a:lnTo>
                    <a:pt x="3608036" y="662011"/>
                  </a:lnTo>
                  <a:lnTo>
                    <a:pt x="3608036" y="412720"/>
                  </a:lnTo>
                  <a:close/>
                </a:path>
                <a:path w="3968115" h="666750">
                  <a:moveTo>
                    <a:pt x="3728881" y="412720"/>
                  </a:moveTo>
                  <a:lnTo>
                    <a:pt x="3624339" y="412720"/>
                  </a:lnTo>
                  <a:lnTo>
                    <a:pt x="3745624" y="536025"/>
                  </a:lnTo>
                  <a:lnTo>
                    <a:pt x="3621648" y="662011"/>
                  </a:lnTo>
                  <a:lnTo>
                    <a:pt x="3717823" y="662011"/>
                  </a:lnTo>
                  <a:lnTo>
                    <a:pt x="3793549" y="584610"/>
                  </a:lnTo>
                  <a:lnTo>
                    <a:pt x="3893969" y="584610"/>
                  </a:lnTo>
                  <a:lnTo>
                    <a:pt x="3845820" y="534350"/>
                  </a:lnTo>
                  <a:lnTo>
                    <a:pt x="3893597" y="485765"/>
                  </a:lnTo>
                  <a:lnTo>
                    <a:pt x="3799245" y="485765"/>
                  </a:lnTo>
                  <a:lnTo>
                    <a:pt x="3728881" y="412720"/>
                  </a:lnTo>
                  <a:close/>
                </a:path>
                <a:path w="3968115" h="666750">
                  <a:moveTo>
                    <a:pt x="3893969" y="584610"/>
                  </a:moveTo>
                  <a:lnTo>
                    <a:pt x="3793549" y="584610"/>
                  </a:lnTo>
                  <a:lnTo>
                    <a:pt x="3869934" y="662011"/>
                  </a:lnTo>
                  <a:lnTo>
                    <a:pt x="3968120" y="662011"/>
                  </a:lnTo>
                  <a:lnTo>
                    <a:pt x="3893969" y="584610"/>
                  </a:lnTo>
                  <a:close/>
                </a:path>
                <a:path w="3968115" h="666750">
                  <a:moveTo>
                    <a:pt x="3965428" y="412720"/>
                  </a:moveTo>
                  <a:lnTo>
                    <a:pt x="3869599" y="412720"/>
                  </a:lnTo>
                  <a:lnTo>
                    <a:pt x="3799245" y="485765"/>
                  </a:lnTo>
                  <a:lnTo>
                    <a:pt x="3893597" y="485765"/>
                  </a:lnTo>
                  <a:lnTo>
                    <a:pt x="3965428" y="412720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130" y="2367981"/>
              <a:ext cx="2024991" cy="202465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9966" y="5075625"/>
              <a:ext cx="2500127" cy="25000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76845" y="2740623"/>
              <a:ext cx="2500128" cy="250006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6768" y="4249504"/>
              <a:ext cx="5371307" cy="266295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32961" y="2799914"/>
              <a:ext cx="1164590" cy="1169035"/>
            </a:xfrm>
            <a:custGeom>
              <a:avLst/>
              <a:gdLst/>
              <a:ahLst/>
              <a:cxnLst/>
              <a:rect l="l" t="t" r="r" b="b"/>
              <a:pathLst>
                <a:path w="1164589" h="1169035">
                  <a:moveTo>
                    <a:pt x="634535" y="0"/>
                  </a:moveTo>
                  <a:lnTo>
                    <a:pt x="348680" y="0"/>
                  </a:lnTo>
                  <a:lnTo>
                    <a:pt x="329277" y="39554"/>
                  </a:lnTo>
                  <a:lnTo>
                    <a:pt x="306305" y="76303"/>
                  </a:lnTo>
                  <a:lnTo>
                    <a:pt x="279223" y="109886"/>
                  </a:lnTo>
                  <a:lnTo>
                    <a:pt x="247487" y="139939"/>
                  </a:lnTo>
                  <a:lnTo>
                    <a:pt x="210555" y="166101"/>
                  </a:lnTo>
                  <a:lnTo>
                    <a:pt x="167883" y="188010"/>
                  </a:lnTo>
                  <a:lnTo>
                    <a:pt x="118928" y="205304"/>
                  </a:lnTo>
                  <a:lnTo>
                    <a:pt x="63148" y="217622"/>
                  </a:lnTo>
                  <a:lnTo>
                    <a:pt x="0" y="224600"/>
                  </a:lnTo>
                  <a:lnTo>
                    <a:pt x="0" y="444489"/>
                  </a:lnTo>
                  <a:lnTo>
                    <a:pt x="271719" y="444489"/>
                  </a:lnTo>
                  <a:lnTo>
                    <a:pt x="271719" y="1168550"/>
                  </a:lnTo>
                  <a:lnTo>
                    <a:pt x="634535" y="1168550"/>
                  </a:lnTo>
                  <a:lnTo>
                    <a:pt x="634535" y="0"/>
                  </a:lnTo>
                  <a:close/>
                </a:path>
                <a:path w="1164589" h="1169035">
                  <a:moveTo>
                    <a:pt x="1164390" y="893690"/>
                  </a:moveTo>
                  <a:lnTo>
                    <a:pt x="785868" y="893690"/>
                  </a:lnTo>
                  <a:lnTo>
                    <a:pt x="785868" y="1168550"/>
                  </a:lnTo>
                  <a:lnTo>
                    <a:pt x="1164390" y="1168550"/>
                  </a:lnTo>
                  <a:lnTo>
                    <a:pt x="1164390" y="893690"/>
                  </a:lnTo>
                  <a:close/>
                </a:path>
              </a:pathLst>
            </a:custGeom>
            <a:solidFill>
              <a:srgbClr val="000000">
                <a:alpha val="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43187" y="3714819"/>
              <a:ext cx="6024245" cy="258445"/>
            </a:xfrm>
            <a:custGeom>
              <a:avLst/>
              <a:gdLst/>
              <a:ahLst/>
              <a:cxnLst/>
              <a:rect l="l" t="t" r="r" b="b"/>
              <a:pathLst>
                <a:path w="6024245" h="258445">
                  <a:moveTo>
                    <a:pt x="309938" y="4355"/>
                  </a:moveTo>
                  <a:lnTo>
                    <a:pt x="0" y="4355"/>
                  </a:lnTo>
                  <a:lnTo>
                    <a:pt x="0" y="253646"/>
                  </a:lnTo>
                  <a:lnTo>
                    <a:pt x="78070" y="253646"/>
                  </a:lnTo>
                  <a:lnTo>
                    <a:pt x="78070" y="64668"/>
                  </a:lnTo>
                  <a:lnTo>
                    <a:pt x="309938" y="64668"/>
                  </a:lnTo>
                  <a:lnTo>
                    <a:pt x="309938" y="4355"/>
                  </a:lnTo>
                  <a:close/>
                </a:path>
                <a:path w="6024245" h="258445">
                  <a:moveTo>
                    <a:pt x="309938" y="64668"/>
                  </a:moveTo>
                  <a:lnTo>
                    <a:pt x="231867" y="64668"/>
                  </a:lnTo>
                  <a:lnTo>
                    <a:pt x="231867" y="253646"/>
                  </a:lnTo>
                  <a:lnTo>
                    <a:pt x="309938" y="253646"/>
                  </a:lnTo>
                  <a:lnTo>
                    <a:pt x="309938" y="64668"/>
                  </a:lnTo>
                  <a:close/>
                </a:path>
                <a:path w="6024245" h="258445">
                  <a:moveTo>
                    <a:pt x="646414" y="4355"/>
                  </a:moveTo>
                  <a:lnTo>
                    <a:pt x="380035" y="4355"/>
                  </a:lnTo>
                  <a:lnTo>
                    <a:pt x="379354" y="85882"/>
                  </a:lnTo>
                  <a:lnTo>
                    <a:pt x="377103" y="138131"/>
                  </a:lnTo>
                  <a:lnTo>
                    <a:pt x="366632" y="182947"/>
                  </a:lnTo>
                  <a:lnTo>
                    <a:pt x="341502" y="191659"/>
                  </a:lnTo>
                  <a:lnTo>
                    <a:pt x="336476" y="191659"/>
                  </a:lnTo>
                  <a:lnTo>
                    <a:pt x="336476" y="253646"/>
                  </a:lnTo>
                  <a:lnTo>
                    <a:pt x="358256" y="253646"/>
                  </a:lnTo>
                  <a:lnTo>
                    <a:pt x="384459" y="251725"/>
                  </a:lnTo>
                  <a:lnTo>
                    <a:pt x="427950" y="224160"/>
                  </a:lnTo>
                  <a:lnTo>
                    <a:pt x="443489" y="181313"/>
                  </a:lnTo>
                  <a:lnTo>
                    <a:pt x="448070" y="135624"/>
                  </a:lnTo>
                  <a:lnTo>
                    <a:pt x="449729" y="61317"/>
                  </a:lnTo>
                  <a:lnTo>
                    <a:pt x="646414" y="61317"/>
                  </a:lnTo>
                  <a:lnTo>
                    <a:pt x="646414" y="4355"/>
                  </a:lnTo>
                  <a:close/>
                </a:path>
                <a:path w="6024245" h="258445">
                  <a:moveTo>
                    <a:pt x="646414" y="61317"/>
                  </a:moveTo>
                  <a:lnTo>
                    <a:pt x="568343" y="61317"/>
                  </a:lnTo>
                  <a:lnTo>
                    <a:pt x="568343" y="253646"/>
                  </a:lnTo>
                  <a:lnTo>
                    <a:pt x="646414" y="253646"/>
                  </a:lnTo>
                  <a:lnTo>
                    <a:pt x="646414" y="61317"/>
                  </a:lnTo>
                  <a:close/>
                </a:path>
                <a:path w="6024245" h="258445">
                  <a:moveTo>
                    <a:pt x="886292" y="4355"/>
                  </a:moveTo>
                  <a:lnTo>
                    <a:pt x="785101" y="4355"/>
                  </a:lnTo>
                  <a:lnTo>
                    <a:pt x="659116" y="253646"/>
                  </a:lnTo>
                  <a:lnTo>
                    <a:pt x="738527" y="253646"/>
                  </a:lnTo>
                  <a:lnTo>
                    <a:pt x="760976" y="208077"/>
                  </a:lnTo>
                  <a:lnTo>
                    <a:pt x="995272" y="208077"/>
                  </a:lnTo>
                  <a:lnTo>
                    <a:pt x="965159" y="151785"/>
                  </a:lnTo>
                  <a:lnTo>
                    <a:pt x="788787" y="151785"/>
                  </a:lnTo>
                  <a:lnTo>
                    <a:pt x="835026" y="58301"/>
                  </a:lnTo>
                  <a:lnTo>
                    <a:pt x="915150" y="58301"/>
                  </a:lnTo>
                  <a:lnTo>
                    <a:pt x="886292" y="4355"/>
                  </a:lnTo>
                  <a:close/>
                </a:path>
                <a:path w="6024245" h="258445">
                  <a:moveTo>
                    <a:pt x="995272" y="208077"/>
                  </a:moveTo>
                  <a:lnTo>
                    <a:pt x="912092" y="208077"/>
                  </a:lnTo>
                  <a:lnTo>
                    <a:pt x="935547" y="253646"/>
                  </a:lnTo>
                  <a:lnTo>
                    <a:pt x="1019649" y="253646"/>
                  </a:lnTo>
                  <a:lnTo>
                    <a:pt x="995272" y="208077"/>
                  </a:lnTo>
                  <a:close/>
                </a:path>
                <a:path w="6024245" h="258445">
                  <a:moveTo>
                    <a:pt x="1159877" y="63327"/>
                  </a:moveTo>
                  <a:lnTo>
                    <a:pt x="1081137" y="63327"/>
                  </a:lnTo>
                  <a:lnTo>
                    <a:pt x="1081137" y="253646"/>
                  </a:lnTo>
                  <a:lnTo>
                    <a:pt x="1159877" y="253646"/>
                  </a:lnTo>
                  <a:lnTo>
                    <a:pt x="1159877" y="63327"/>
                  </a:lnTo>
                  <a:close/>
                </a:path>
                <a:path w="6024245" h="258445">
                  <a:moveTo>
                    <a:pt x="915150" y="58301"/>
                  </a:moveTo>
                  <a:lnTo>
                    <a:pt x="835026" y="58301"/>
                  </a:lnTo>
                  <a:lnTo>
                    <a:pt x="883276" y="151785"/>
                  </a:lnTo>
                  <a:lnTo>
                    <a:pt x="965159" y="151785"/>
                  </a:lnTo>
                  <a:lnTo>
                    <a:pt x="915150" y="58301"/>
                  </a:lnTo>
                  <a:close/>
                </a:path>
                <a:path w="6024245" h="258445">
                  <a:moveTo>
                    <a:pt x="1267435" y="4355"/>
                  </a:moveTo>
                  <a:lnTo>
                    <a:pt x="973915" y="4355"/>
                  </a:lnTo>
                  <a:lnTo>
                    <a:pt x="973915" y="63327"/>
                  </a:lnTo>
                  <a:lnTo>
                    <a:pt x="1267435" y="63327"/>
                  </a:lnTo>
                  <a:lnTo>
                    <a:pt x="1267435" y="4355"/>
                  </a:lnTo>
                  <a:close/>
                </a:path>
                <a:path w="6024245" h="258445">
                  <a:moveTo>
                    <a:pt x="1531304" y="224830"/>
                  </a:moveTo>
                  <a:lnTo>
                    <a:pt x="1453233" y="224830"/>
                  </a:lnTo>
                  <a:lnTo>
                    <a:pt x="1453233" y="256997"/>
                  </a:lnTo>
                  <a:lnTo>
                    <a:pt x="1531304" y="256997"/>
                  </a:lnTo>
                  <a:lnTo>
                    <a:pt x="1531304" y="224830"/>
                  </a:lnTo>
                  <a:close/>
                </a:path>
                <a:path w="6024245" h="258445">
                  <a:moveTo>
                    <a:pt x="1595302" y="23454"/>
                  </a:moveTo>
                  <a:lnTo>
                    <a:pt x="1389235" y="23454"/>
                  </a:lnTo>
                  <a:lnTo>
                    <a:pt x="1345665" y="28957"/>
                  </a:lnTo>
                  <a:lnTo>
                    <a:pt x="1307310" y="46365"/>
                  </a:lnTo>
                  <a:lnTo>
                    <a:pt x="1280013" y="77029"/>
                  </a:lnTo>
                  <a:lnTo>
                    <a:pt x="1269692" y="121964"/>
                  </a:lnTo>
                  <a:lnTo>
                    <a:pt x="1269615" y="125650"/>
                  </a:lnTo>
                  <a:lnTo>
                    <a:pt x="1279961" y="171115"/>
                  </a:lnTo>
                  <a:lnTo>
                    <a:pt x="1307143" y="201878"/>
                  </a:lnTo>
                  <a:lnTo>
                    <a:pt x="1345383" y="219323"/>
                  </a:lnTo>
                  <a:lnTo>
                    <a:pt x="1388900" y="224830"/>
                  </a:lnTo>
                  <a:lnTo>
                    <a:pt x="1595637" y="224830"/>
                  </a:lnTo>
                  <a:lnTo>
                    <a:pt x="1639154" y="219323"/>
                  </a:lnTo>
                  <a:lnTo>
                    <a:pt x="1677393" y="201878"/>
                  </a:lnTo>
                  <a:lnTo>
                    <a:pt x="1704576" y="171115"/>
                  </a:lnTo>
                  <a:lnTo>
                    <a:pt x="1705314" y="167869"/>
                  </a:lnTo>
                  <a:lnTo>
                    <a:pt x="1406658" y="167869"/>
                  </a:lnTo>
                  <a:lnTo>
                    <a:pt x="1381858" y="164937"/>
                  </a:lnTo>
                  <a:lnTo>
                    <a:pt x="1363560" y="156476"/>
                  </a:lnTo>
                  <a:lnTo>
                    <a:pt x="1352236" y="142990"/>
                  </a:lnTo>
                  <a:lnTo>
                    <a:pt x="1348356" y="124980"/>
                  </a:lnTo>
                  <a:lnTo>
                    <a:pt x="1348429" y="121964"/>
                  </a:lnTo>
                  <a:lnTo>
                    <a:pt x="1352236" y="104447"/>
                  </a:lnTo>
                  <a:lnTo>
                    <a:pt x="1363560" y="91306"/>
                  </a:lnTo>
                  <a:lnTo>
                    <a:pt x="1381858" y="83191"/>
                  </a:lnTo>
                  <a:lnTo>
                    <a:pt x="1406658" y="80416"/>
                  </a:lnTo>
                  <a:lnTo>
                    <a:pt x="1705367" y="80416"/>
                  </a:lnTo>
                  <a:lnTo>
                    <a:pt x="1704524" y="76746"/>
                  </a:lnTo>
                  <a:lnTo>
                    <a:pt x="1677226" y="46197"/>
                  </a:lnTo>
                  <a:lnTo>
                    <a:pt x="1638871" y="28904"/>
                  </a:lnTo>
                  <a:lnTo>
                    <a:pt x="1595302" y="23454"/>
                  </a:lnTo>
                  <a:close/>
                </a:path>
                <a:path w="6024245" h="258445">
                  <a:moveTo>
                    <a:pt x="1531304" y="80416"/>
                  </a:moveTo>
                  <a:lnTo>
                    <a:pt x="1453233" y="80416"/>
                  </a:lnTo>
                  <a:lnTo>
                    <a:pt x="1453233" y="167869"/>
                  </a:lnTo>
                  <a:lnTo>
                    <a:pt x="1531304" y="167869"/>
                  </a:lnTo>
                  <a:lnTo>
                    <a:pt x="1531304" y="80416"/>
                  </a:lnTo>
                  <a:close/>
                </a:path>
                <a:path w="6024245" h="258445">
                  <a:moveTo>
                    <a:pt x="1705367" y="80416"/>
                  </a:moveTo>
                  <a:lnTo>
                    <a:pt x="1577878" y="80416"/>
                  </a:lnTo>
                  <a:lnTo>
                    <a:pt x="1602396" y="83191"/>
                  </a:lnTo>
                  <a:lnTo>
                    <a:pt x="1620725" y="91306"/>
                  </a:lnTo>
                  <a:lnTo>
                    <a:pt x="1632206" y="104447"/>
                  </a:lnTo>
                  <a:lnTo>
                    <a:pt x="1636105" y="121964"/>
                  </a:lnTo>
                  <a:lnTo>
                    <a:pt x="1636180" y="124980"/>
                  </a:lnTo>
                  <a:lnTo>
                    <a:pt x="1632301" y="142990"/>
                  </a:lnTo>
                  <a:lnTo>
                    <a:pt x="1620976" y="156476"/>
                  </a:lnTo>
                  <a:lnTo>
                    <a:pt x="1602678" y="164937"/>
                  </a:lnTo>
                  <a:lnTo>
                    <a:pt x="1577878" y="167869"/>
                  </a:lnTo>
                  <a:lnTo>
                    <a:pt x="1705314" y="167869"/>
                  </a:lnTo>
                  <a:lnTo>
                    <a:pt x="1714921" y="125650"/>
                  </a:lnTo>
                  <a:lnTo>
                    <a:pt x="1714921" y="121964"/>
                  </a:lnTo>
                  <a:lnTo>
                    <a:pt x="1705367" y="80416"/>
                  </a:lnTo>
                  <a:close/>
                </a:path>
                <a:path w="6024245" h="258445">
                  <a:moveTo>
                    <a:pt x="1531304" y="1005"/>
                  </a:moveTo>
                  <a:lnTo>
                    <a:pt x="1453233" y="1005"/>
                  </a:lnTo>
                  <a:lnTo>
                    <a:pt x="1453233" y="23454"/>
                  </a:lnTo>
                  <a:lnTo>
                    <a:pt x="1531304" y="23454"/>
                  </a:lnTo>
                  <a:lnTo>
                    <a:pt x="1531304" y="1005"/>
                  </a:lnTo>
                  <a:close/>
                </a:path>
                <a:path w="6024245" h="258445">
                  <a:moveTo>
                    <a:pt x="1919103" y="0"/>
                  </a:moveTo>
                  <a:lnTo>
                    <a:pt x="1904695" y="0"/>
                  </a:lnTo>
                  <a:lnTo>
                    <a:pt x="1836892" y="6038"/>
                  </a:lnTo>
                  <a:lnTo>
                    <a:pt x="1789035" y="22064"/>
                  </a:lnTo>
                  <a:lnTo>
                    <a:pt x="1757726" y="44941"/>
                  </a:lnTo>
                  <a:lnTo>
                    <a:pt x="1731166" y="98697"/>
                  </a:lnTo>
                  <a:lnTo>
                    <a:pt x="1729120" y="123305"/>
                  </a:lnTo>
                  <a:lnTo>
                    <a:pt x="1729120" y="133357"/>
                  </a:lnTo>
                  <a:lnTo>
                    <a:pt x="1739569" y="185181"/>
                  </a:lnTo>
                  <a:lnTo>
                    <a:pt x="1789035" y="235441"/>
                  </a:lnTo>
                  <a:lnTo>
                    <a:pt x="1836892" y="251817"/>
                  </a:lnTo>
                  <a:lnTo>
                    <a:pt x="1904695" y="258002"/>
                  </a:lnTo>
                  <a:lnTo>
                    <a:pt x="1919103" y="258002"/>
                  </a:lnTo>
                  <a:lnTo>
                    <a:pt x="1986649" y="251817"/>
                  </a:lnTo>
                  <a:lnTo>
                    <a:pt x="2034379" y="235441"/>
                  </a:lnTo>
                  <a:lnTo>
                    <a:pt x="2065654" y="212140"/>
                  </a:lnTo>
                  <a:lnTo>
                    <a:pt x="2075624" y="197355"/>
                  </a:lnTo>
                  <a:lnTo>
                    <a:pt x="1911732" y="197355"/>
                  </a:lnTo>
                  <a:lnTo>
                    <a:pt x="1860351" y="190784"/>
                  </a:lnTo>
                  <a:lnTo>
                    <a:pt x="1829640" y="174193"/>
                  </a:lnTo>
                  <a:lnTo>
                    <a:pt x="1814761" y="152262"/>
                  </a:lnTo>
                  <a:lnTo>
                    <a:pt x="1810992" y="130341"/>
                  </a:lnTo>
                  <a:lnTo>
                    <a:pt x="1810876" y="125650"/>
                  </a:lnTo>
                  <a:lnTo>
                    <a:pt x="1814573" y="103426"/>
                  </a:lnTo>
                  <a:lnTo>
                    <a:pt x="1829138" y="82301"/>
                  </a:lnTo>
                  <a:lnTo>
                    <a:pt x="1859786" y="66516"/>
                  </a:lnTo>
                  <a:lnTo>
                    <a:pt x="1911732" y="60312"/>
                  </a:lnTo>
                  <a:lnTo>
                    <a:pt x="2076067" y="60312"/>
                  </a:lnTo>
                  <a:lnTo>
                    <a:pt x="2065528" y="44941"/>
                  </a:lnTo>
                  <a:lnTo>
                    <a:pt x="2034230" y="22064"/>
                  </a:lnTo>
                  <a:lnTo>
                    <a:pt x="1986533" y="6038"/>
                  </a:lnTo>
                  <a:lnTo>
                    <a:pt x="1919103" y="0"/>
                  </a:lnTo>
                  <a:close/>
                </a:path>
                <a:path w="6024245" h="258445">
                  <a:moveTo>
                    <a:pt x="2076067" y="60312"/>
                  </a:moveTo>
                  <a:lnTo>
                    <a:pt x="1911732" y="60312"/>
                  </a:lnTo>
                  <a:lnTo>
                    <a:pt x="1963113" y="66516"/>
                  </a:lnTo>
                  <a:lnTo>
                    <a:pt x="1993824" y="82301"/>
                  </a:lnTo>
                  <a:lnTo>
                    <a:pt x="2008703" y="103426"/>
                  </a:lnTo>
                  <a:lnTo>
                    <a:pt x="2012587" y="125650"/>
                  </a:lnTo>
                  <a:lnTo>
                    <a:pt x="2012587" y="130341"/>
                  </a:lnTo>
                  <a:lnTo>
                    <a:pt x="2008608" y="152969"/>
                  </a:lnTo>
                  <a:lnTo>
                    <a:pt x="1993572" y="174654"/>
                  </a:lnTo>
                  <a:lnTo>
                    <a:pt x="1962830" y="190936"/>
                  </a:lnTo>
                  <a:lnTo>
                    <a:pt x="1911732" y="197355"/>
                  </a:lnTo>
                  <a:lnTo>
                    <a:pt x="2075624" y="197355"/>
                  </a:lnTo>
                  <a:lnTo>
                    <a:pt x="2083833" y="185181"/>
                  </a:lnTo>
                  <a:lnTo>
                    <a:pt x="2092276" y="157831"/>
                  </a:lnTo>
                  <a:lnTo>
                    <a:pt x="2094344" y="133357"/>
                  </a:lnTo>
                  <a:lnTo>
                    <a:pt x="2094344" y="123305"/>
                  </a:lnTo>
                  <a:lnTo>
                    <a:pt x="2092253" y="98697"/>
                  </a:lnTo>
                  <a:lnTo>
                    <a:pt x="2083758" y="71530"/>
                  </a:lnTo>
                  <a:lnTo>
                    <a:pt x="2076067" y="60312"/>
                  </a:lnTo>
                  <a:close/>
                </a:path>
                <a:path w="6024245" h="258445">
                  <a:moveTo>
                    <a:pt x="2307345" y="4355"/>
                  </a:moveTo>
                  <a:lnTo>
                    <a:pt x="2120378" y="4355"/>
                  </a:lnTo>
                  <a:lnTo>
                    <a:pt x="2120378" y="253646"/>
                  </a:lnTo>
                  <a:lnTo>
                    <a:pt x="2198448" y="253646"/>
                  </a:lnTo>
                  <a:lnTo>
                    <a:pt x="2198448" y="170549"/>
                  </a:lnTo>
                  <a:lnTo>
                    <a:pt x="2307345" y="170549"/>
                  </a:lnTo>
                  <a:lnTo>
                    <a:pt x="2363113" y="164042"/>
                  </a:lnTo>
                  <a:lnTo>
                    <a:pt x="2398903" y="146382"/>
                  </a:lnTo>
                  <a:lnTo>
                    <a:pt x="2417980" y="120368"/>
                  </a:lnTo>
                  <a:lnTo>
                    <a:pt x="2419011" y="114593"/>
                  </a:lnTo>
                  <a:lnTo>
                    <a:pt x="2198448" y="114593"/>
                  </a:lnTo>
                  <a:lnTo>
                    <a:pt x="2198448" y="60982"/>
                  </a:lnTo>
                  <a:lnTo>
                    <a:pt x="2419366" y="60982"/>
                  </a:lnTo>
                  <a:lnTo>
                    <a:pt x="2418075" y="53548"/>
                  </a:lnTo>
                  <a:lnTo>
                    <a:pt x="2399154" y="27810"/>
                  </a:lnTo>
                  <a:lnTo>
                    <a:pt x="2363396" y="10617"/>
                  </a:lnTo>
                  <a:lnTo>
                    <a:pt x="2307345" y="4355"/>
                  </a:lnTo>
                  <a:close/>
                </a:path>
                <a:path w="6024245" h="258445">
                  <a:moveTo>
                    <a:pt x="2419366" y="60982"/>
                  </a:moveTo>
                  <a:lnTo>
                    <a:pt x="2306006" y="60982"/>
                  </a:lnTo>
                  <a:lnTo>
                    <a:pt x="2322261" y="62715"/>
                  </a:lnTo>
                  <a:lnTo>
                    <a:pt x="2333522" y="67809"/>
                  </a:lnTo>
                  <a:lnTo>
                    <a:pt x="2340072" y="76107"/>
                  </a:lnTo>
                  <a:lnTo>
                    <a:pt x="2342192" y="87452"/>
                  </a:lnTo>
                  <a:lnTo>
                    <a:pt x="2342126" y="88793"/>
                  </a:lnTo>
                  <a:lnTo>
                    <a:pt x="2339978" y="99750"/>
                  </a:lnTo>
                  <a:lnTo>
                    <a:pt x="2333271" y="107933"/>
                  </a:lnTo>
                  <a:lnTo>
                    <a:pt x="2321979" y="112912"/>
                  </a:lnTo>
                  <a:lnTo>
                    <a:pt x="2306006" y="114593"/>
                  </a:lnTo>
                  <a:lnTo>
                    <a:pt x="2419011" y="114593"/>
                  </a:lnTo>
                  <a:lnTo>
                    <a:pt x="2423614" y="88793"/>
                  </a:lnTo>
                  <a:lnTo>
                    <a:pt x="2423614" y="85442"/>
                  </a:lnTo>
                  <a:lnTo>
                    <a:pt x="2419366" y="60982"/>
                  </a:lnTo>
                  <a:close/>
                </a:path>
                <a:path w="6024245" h="258445">
                  <a:moveTo>
                    <a:pt x="2558173" y="4355"/>
                  </a:moveTo>
                  <a:lnTo>
                    <a:pt x="2447265" y="4355"/>
                  </a:lnTo>
                  <a:lnTo>
                    <a:pt x="2447265" y="253646"/>
                  </a:lnTo>
                  <a:lnTo>
                    <a:pt x="2522321" y="253646"/>
                  </a:lnTo>
                  <a:lnTo>
                    <a:pt x="2522321" y="81086"/>
                  </a:lnTo>
                  <a:lnTo>
                    <a:pt x="2600764" y="81086"/>
                  </a:lnTo>
                  <a:lnTo>
                    <a:pt x="2558173" y="4355"/>
                  </a:lnTo>
                  <a:close/>
                </a:path>
                <a:path w="6024245" h="258445">
                  <a:moveTo>
                    <a:pt x="2600764" y="81086"/>
                  </a:moveTo>
                  <a:lnTo>
                    <a:pt x="2522321" y="81086"/>
                  </a:lnTo>
                  <a:lnTo>
                    <a:pt x="2620496" y="253646"/>
                  </a:lnTo>
                  <a:lnTo>
                    <a:pt x="2662379" y="253646"/>
                  </a:lnTo>
                  <a:lnTo>
                    <a:pt x="2715947" y="159492"/>
                  </a:lnTo>
                  <a:lnTo>
                    <a:pt x="2644285" y="159492"/>
                  </a:lnTo>
                  <a:lnTo>
                    <a:pt x="2600764" y="81086"/>
                  </a:lnTo>
                  <a:close/>
                </a:path>
                <a:path w="6024245" h="258445">
                  <a:moveTo>
                    <a:pt x="2837620" y="81086"/>
                  </a:moveTo>
                  <a:lnTo>
                    <a:pt x="2760554" y="81086"/>
                  </a:lnTo>
                  <a:lnTo>
                    <a:pt x="2760554" y="253646"/>
                  </a:lnTo>
                  <a:lnTo>
                    <a:pt x="2837620" y="253646"/>
                  </a:lnTo>
                  <a:lnTo>
                    <a:pt x="2837620" y="81086"/>
                  </a:lnTo>
                  <a:close/>
                </a:path>
                <a:path w="6024245" h="258445">
                  <a:moveTo>
                    <a:pt x="2837620" y="4355"/>
                  </a:moveTo>
                  <a:lnTo>
                    <a:pt x="2730733" y="4355"/>
                  </a:lnTo>
                  <a:lnTo>
                    <a:pt x="2644285" y="159492"/>
                  </a:lnTo>
                  <a:lnTo>
                    <a:pt x="2715947" y="159492"/>
                  </a:lnTo>
                  <a:lnTo>
                    <a:pt x="2760554" y="81086"/>
                  </a:lnTo>
                  <a:lnTo>
                    <a:pt x="2837620" y="81086"/>
                  </a:lnTo>
                  <a:lnTo>
                    <a:pt x="2837620" y="4355"/>
                  </a:lnTo>
                  <a:close/>
                </a:path>
                <a:path w="6024245" h="258445">
                  <a:moveTo>
                    <a:pt x="3076670" y="4355"/>
                  </a:moveTo>
                  <a:lnTo>
                    <a:pt x="2975480" y="4355"/>
                  </a:lnTo>
                  <a:lnTo>
                    <a:pt x="2849494" y="253646"/>
                  </a:lnTo>
                  <a:lnTo>
                    <a:pt x="2928905" y="253646"/>
                  </a:lnTo>
                  <a:lnTo>
                    <a:pt x="2951355" y="208077"/>
                  </a:lnTo>
                  <a:lnTo>
                    <a:pt x="3185650" y="208077"/>
                  </a:lnTo>
                  <a:lnTo>
                    <a:pt x="3155537" y="151785"/>
                  </a:lnTo>
                  <a:lnTo>
                    <a:pt x="2979165" y="151785"/>
                  </a:lnTo>
                  <a:lnTo>
                    <a:pt x="3025405" y="58301"/>
                  </a:lnTo>
                  <a:lnTo>
                    <a:pt x="3105528" y="58301"/>
                  </a:lnTo>
                  <a:lnTo>
                    <a:pt x="3076670" y="4355"/>
                  </a:lnTo>
                  <a:close/>
                </a:path>
                <a:path w="6024245" h="258445">
                  <a:moveTo>
                    <a:pt x="3185650" y="208077"/>
                  </a:moveTo>
                  <a:lnTo>
                    <a:pt x="3102470" y="208077"/>
                  </a:lnTo>
                  <a:lnTo>
                    <a:pt x="3125925" y="253646"/>
                  </a:lnTo>
                  <a:lnTo>
                    <a:pt x="3210027" y="253646"/>
                  </a:lnTo>
                  <a:lnTo>
                    <a:pt x="3185650" y="208077"/>
                  </a:lnTo>
                  <a:close/>
                </a:path>
                <a:path w="6024245" h="258445">
                  <a:moveTo>
                    <a:pt x="3105528" y="58301"/>
                  </a:moveTo>
                  <a:lnTo>
                    <a:pt x="3025405" y="58301"/>
                  </a:lnTo>
                  <a:lnTo>
                    <a:pt x="3073655" y="151785"/>
                  </a:lnTo>
                  <a:lnTo>
                    <a:pt x="3155537" y="151785"/>
                  </a:lnTo>
                  <a:lnTo>
                    <a:pt x="3105528" y="58301"/>
                  </a:lnTo>
                  <a:close/>
                </a:path>
                <a:path w="6024245" h="258445">
                  <a:moveTo>
                    <a:pt x="3593246" y="167869"/>
                  </a:moveTo>
                  <a:lnTo>
                    <a:pt x="3515175" y="167869"/>
                  </a:lnTo>
                  <a:lnTo>
                    <a:pt x="3515175" y="253646"/>
                  </a:lnTo>
                  <a:lnTo>
                    <a:pt x="3593246" y="253646"/>
                  </a:lnTo>
                  <a:lnTo>
                    <a:pt x="3593246" y="167869"/>
                  </a:lnTo>
                  <a:close/>
                </a:path>
                <a:path w="6024245" h="258445">
                  <a:moveTo>
                    <a:pt x="3388854" y="4355"/>
                  </a:moveTo>
                  <a:lnTo>
                    <a:pt x="3310784" y="4355"/>
                  </a:lnTo>
                  <a:lnTo>
                    <a:pt x="3310784" y="87117"/>
                  </a:lnTo>
                  <a:lnTo>
                    <a:pt x="3319239" y="129106"/>
                  </a:lnTo>
                  <a:lnTo>
                    <a:pt x="3343997" y="156141"/>
                  </a:lnTo>
                  <a:lnTo>
                    <a:pt x="3384148" y="170612"/>
                  </a:lnTo>
                  <a:lnTo>
                    <a:pt x="3438780" y="174905"/>
                  </a:lnTo>
                  <a:lnTo>
                    <a:pt x="3461601" y="174371"/>
                  </a:lnTo>
                  <a:lnTo>
                    <a:pt x="3481626" y="172895"/>
                  </a:lnTo>
                  <a:lnTo>
                    <a:pt x="3499328" y="170664"/>
                  </a:lnTo>
                  <a:lnTo>
                    <a:pt x="3515175" y="167869"/>
                  </a:lnTo>
                  <a:lnTo>
                    <a:pt x="3593246" y="167869"/>
                  </a:lnTo>
                  <a:lnTo>
                    <a:pt x="3593246" y="114593"/>
                  </a:lnTo>
                  <a:lnTo>
                    <a:pt x="3458549" y="114593"/>
                  </a:lnTo>
                  <a:lnTo>
                    <a:pt x="3428717" y="112881"/>
                  </a:lnTo>
                  <a:lnTo>
                    <a:pt x="3406864" y="106174"/>
                  </a:lnTo>
                  <a:lnTo>
                    <a:pt x="3393430" y="92117"/>
                  </a:lnTo>
                  <a:lnTo>
                    <a:pt x="3388854" y="68353"/>
                  </a:lnTo>
                  <a:lnTo>
                    <a:pt x="3388854" y="4355"/>
                  </a:lnTo>
                  <a:close/>
                </a:path>
                <a:path w="6024245" h="258445">
                  <a:moveTo>
                    <a:pt x="3593246" y="4355"/>
                  </a:moveTo>
                  <a:lnTo>
                    <a:pt x="3515175" y="4355"/>
                  </a:lnTo>
                  <a:lnTo>
                    <a:pt x="3515175" y="108897"/>
                  </a:lnTo>
                  <a:lnTo>
                    <a:pt x="3500579" y="111907"/>
                  </a:lnTo>
                  <a:lnTo>
                    <a:pt x="3485857" y="113630"/>
                  </a:lnTo>
                  <a:lnTo>
                    <a:pt x="3471637" y="114410"/>
                  </a:lnTo>
                  <a:lnTo>
                    <a:pt x="3458549" y="114593"/>
                  </a:lnTo>
                  <a:lnTo>
                    <a:pt x="3593246" y="114593"/>
                  </a:lnTo>
                  <a:lnTo>
                    <a:pt x="3593246" y="4355"/>
                  </a:lnTo>
                  <a:close/>
                </a:path>
                <a:path w="6024245" h="258445">
                  <a:moveTo>
                    <a:pt x="3833192" y="4355"/>
                  </a:moveTo>
                  <a:lnTo>
                    <a:pt x="3732001" y="4355"/>
                  </a:lnTo>
                  <a:lnTo>
                    <a:pt x="3606015" y="253646"/>
                  </a:lnTo>
                  <a:lnTo>
                    <a:pt x="3685427" y="253646"/>
                  </a:lnTo>
                  <a:lnTo>
                    <a:pt x="3707876" y="208077"/>
                  </a:lnTo>
                  <a:lnTo>
                    <a:pt x="3942172" y="208077"/>
                  </a:lnTo>
                  <a:lnTo>
                    <a:pt x="3912059" y="151785"/>
                  </a:lnTo>
                  <a:lnTo>
                    <a:pt x="3735687" y="151785"/>
                  </a:lnTo>
                  <a:lnTo>
                    <a:pt x="3781926" y="58301"/>
                  </a:lnTo>
                  <a:lnTo>
                    <a:pt x="3862050" y="58301"/>
                  </a:lnTo>
                  <a:lnTo>
                    <a:pt x="3833192" y="4355"/>
                  </a:lnTo>
                  <a:close/>
                </a:path>
                <a:path w="6024245" h="258445">
                  <a:moveTo>
                    <a:pt x="3942172" y="208077"/>
                  </a:moveTo>
                  <a:lnTo>
                    <a:pt x="3858992" y="208077"/>
                  </a:lnTo>
                  <a:lnTo>
                    <a:pt x="3882447" y="253646"/>
                  </a:lnTo>
                  <a:lnTo>
                    <a:pt x="3966549" y="253646"/>
                  </a:lnTo>
                  <a:lnTo>
                    <a:pt x="3942172" y="208077"/>
                  </a:lnTo>
                  <a:close/>
                </a:path>
                <a:path w="6024245" h="258445">
                  <a:moveTo>
                    <a:pt x="4106778" y="63327"/>
                  </a:moveTo>
                  <a:lnTo>
                    <a:pt x="4028036" y="63327"/>
                  </a:lnTo>
                  <a:lnTo>
                    <a:pt x="4028036" y="253646"/>
                  </a:lnTo>
                  <a:lnTo>
                    <a:pt x="4106778" y="253646"/>
                  </a:lnTo>
                  <a:lnTo>
                    <a:pt x="4106778" y="63327"/>
                  </a:lnTo>
                  <a:close/>
                </a:path>
                <a:path w="6024245" h="258445">
                  <a:moveTo>
                    <a:pt x="4288260" y="125315"/>
                  </a:moveTo>
                  <a:lnTo>
                    <a:pt x="4180703" y="125315"/>
                  </a:lnTo>
                  <a:lnTo>
                    <a:pt x="4180703" y="182947"/>
                  </a:lnTo>
                  <a:lnTo>
                    <a:pt x="4288260" y="182947"/>
                  </a:lnTo>
                  <a:lnTo>
                    <a:pt x="4288260" y="125315"/>
                  </a:lnTo>
                  <a:close/>
                </a:path>
                <a:path w="6024245" h="258445">
                  <a:moveTo>
                    <a:pt x="3862050" y="58301"/>
                  </a:moveTo>
                  <a:lnTo>
                    <a:pt x="3781926" y="58301"/>
                  </a:lnTo>
                  <a:lnTo>
                    <a:pt x="3830176" y="151785"/>
                  </a:lnTo>
                  <a:lnTo>
                    <a:pt x="3912059" y="151785"/>
                  </a:lnTo>
                  <a:lnTo>
                    <a:pt x="3862050" y="58301"/>
                  </a:lnTo>
                  <a:close/>
                </a:path>
                <a:path w="6024245" h="258445">
                  <a:moveTo>
                    <a:pt x="4214335" y="4355"/>
                  </a:moveTo>
                  <a:lnTo>
                    <a:pt x="3920814" y="4355"/>
                  </a:lnTo>
                  <a:lnTo>
                    <a:pt x="3920814" y="63327"/>
                  </a:lnTo>
                  <a:lnTo>
                    <a:pt x="4214335" y="63327"/>
                  </a:lnTo>
                  <a:lnTo>
                    <a:pt x="4214335" y="4355"/>
                  </a:lnTo>
                  <a:close/>
                </a:path>
                <a:path w="6024245" h="258445">
                  <a:moveTo>
                    <a:pt x="4610749" y="4355"/>
                  </a:moveTo>
                  <a:lnTo>
                    <a:pt x="4319240" y="4355"/>
                  </a:lnTo>
                  <a:lnTo>
                    <a:pt x="4319240" y="253646"/>
                  </a:lnTo>
                  <a:lnTo>
                    <a:pt x="4500847" y="253646"/>
                  </a:lnTo>
                  <a:lnTo>
                    <a:pt x="4564667" y="247652"/>
                  </a:lnTo>
                  <a:lnTo>
                    <a:pt x="4603796" y="231071"/>
                  </a:lnTo>
                  <a:lnTo>
                    <a:pt x="4623450" y="206009"/>
                  </a:lnTo>
                  <a:lnTo>
                    <a:pt x="4624590" y="199365"/>
                  </a:lnTo>
                  <a:lnTo>
                    <a:pt x="4397311" y="199365"/>
                  </a:lnTo>
                  <a:lnTo>
                    <a:pt x="4397311" y="147430"/>
                  </a:lnTo>
                  <a:lnTo>
                    <a:pt x="4624581" y="147430"/>
                  </a:lnTo>
                  <a:lnTo>
                    <a:pt x="4623361" y="140623"/>
                  </a:lnTo>
                  <a:lnTo>
                    <a:pt x="4603587" y="116436"/>
                  </a:lnTo>
                  <a:lnTo>
                    <a:pt x="4564525" y="100541"/>
                  </a:lnTo>
                  <a:lnTo>
                    <a:pt x="4501182" y="94824"/>
                  </a:lnTo>
                  <a:lnTo>
                    <a:pt x="4397311" y="94824"/>
                  </a:lnTo>
                  <a:lnTo>
                    <a:pt x="4397311" y="56961"/>
                  </a:lnTo>
                  <a:lnTo>
                    <a:pt x="4610749" y="56961"/>
                  </a:lnTo>
                  <a:lnTo>
                    <a:pt x="4610749" y="4355"/>
                  </a:lnTo>
                  <a:close/>
                </a:path>
                <a:path w="6024245" h="258445">
                  <a:moveTo>
                    <a:pt x="4624581" y="147430"/>
                  </a:moveTo>
                  <a:lnTo>
                    <a:pt x="4500512" y="147430"/>
                  </a:lnTo>
                  <a:lnTo>
                    <a:pt x="4523249" y="149183"/>
                  </a:lnTo>
                  <a:lnTo>
                    <a:pt x="4537662" y="154173"/>
                  </a:lnTo>
                  <a:lnTo>
                    <a:pt x="4545228" y="161989"/>
                  </a:lnTo>
                  <a:lnTo>
                    <a:pt x="4547421" y="172225"/>
                  </a:lnTo>
                  <a:lnTo>
                    <a:pt x="4547421" y="173230"/>
                  </a:lnTo>
                  <a:lnTo>
                    <a:pt x="4545228" y="183533"/>
                  </a:lnTo>
                  <a:lnTo>
                    <a:pt x="4537662" y="191826"/>
                  </a:lnTo>
                  <a:lnTo>
                    <a:pt x="4523249" y="197355"/>
                  </a:lnTo>
                  <a:lnTo>
                    <a:pt x="4500512" y="199365"/>
                  </a:lnTo>
                  <a:lnTo>
                    <a:pt x="4624590" y="199365"/>
                  </a:lnTo>
                  <a:lnTo>
                    <a:pt x="4628843" y="174570"/>
                  </a:lnTo>
                  <a:lnTo>
                    <a:pt x="4628843" y="171219"/>
                  </a:lnTo>
                  <a:lnTo>
                    <a:pt x="4624581" y="147430"/>
                  </a:lnTo>
                  <a:close/>
                </a:path>
                <a:path w="6024245" h="258445">
                  <a:moveTo>
                    <a:pt x="4832954" y="0"/>
                  </a:moveTo>
                  <a:lnTo>
                    <a:pt x="4818546" y="0"/>
                  </a:lnTo>
                  <a:lnTo>
                    <a:pt x="4750743" y="6038"/>
                  </a:lnTo>
                  <a:lnTo>
                    <a:pt x="4702886" y="22064"/>
                  </a:lnTo>
                  <a:lnTo>
                    <a:pt x="4671577" y="44941"/>
                  </a:lnTo>
                  <a:lnTo>
                    <a:pt x="4645017" y="98697"/>
                  </a:lnTo>
                  <a:lnTo>
                    <a:pt x="4642971" y="123305"/>
                  </a:lnTo>
                  <a:lnTo>
                    <a:pt x="4642971" y="133357"/>
                  </a:lnTo>
                  <a:lnTo>
                    <a:pt x="4653420" y="185181"/>
                  </a:lnTo>
                  <a:lnTo>
                    <a:pt x="4702886" y="235441"/>
                  </a:lnTo>
                  <a:lnTo>
                    <a:pt x="4750743" y="251817"/>
                  </a:lnTo>
                  <a:lnTo>
                    <a:pt x="4818546" y="258002"/>
                  </a:lnTo>
                  <a:lnTo>
                    <a:pt x="4832954" y="258002"/>
                  </a:lnTo>
                  <a:lnTo>
                    <a:pt x="4900500" y="251817"/>
                  </a:lnTo>
                  <a:lnTo>
                    <a:pt x="4948230" y="235441"/>
                  </a:lnTo>
                  <a:lnTo>
                    <a:pt x="4979505" y="212140"/>
                  </a:lnTo>
                  <a:lnTo>
                    <a:pt x="4989475" y="197355"/>
                  </a:lnTo>
                  <a:lnTo>
                    <a:pt x="4825583" y="197355"/>
                  </a:lnTo>
                  <a:lnTo>
                    <a:pt x="4774202" y="190784"/>
                  </a:lnTo>
                  <a:lnTo>
                    <a:pt x="4743491" y="174193"/>
                  </a:lnTo>
                  <a:lnTo>
                    <a:pt x="4728612" y="152262"/>
                  </a:lnTo>
                  <a:lnTo>
                    <a:pt x="4724842" y="130341"/>
                  </a:lnTo>
                  <a:lnTo>
                    <a:pt x="4724727" y="125650"/>
                  </a:lnTo>
                  <a:lnTo>
                    <a:pt x="4728423" y="103426"/>
                  </a:lnTo>
                  <a:lnTo>
                    <a:pt x="4742989" y="82301"/>
                  </a:lnTo>
                  <a:lnTo>
                    <a:pt x="4773637" y="66516"/>
                  </a:lnTo>
                  <a:lnTo>
                    <a:pt x="4825583" y="60312"/>
                  </a:lnTo>
                  <a:lnTo>
                    <a:pt x="4989918" y="60312"/>
                  </a:lnTo>
                  <a:lnTo>
                    <a:pt x="4979380" y="44941"/>
                  </a:lnTo>
                  <a:lnTo>
                    <a:pt x="4948082" y="22064"/>
                  </a:lnTo>
                  <a:lnTo>
                    <a:pt x="4900384" y="6038"/>
                  </a:lnTo>
                  <a:lnTo>
                    <a:pt x="4832954" y="0"/>
                  </a:lnTo>
                  <a:close/>
                </a:path>
                <a:path w="6024245" h="258445">
                  <a:moveTo>
                    <a:pt x="4989918" y="60312"/>
                  </a:moveTo>
                  <a:lnTo>
                    <a:pt x="4825583" y="60312"/>
                  </a:lnTo>
                  <a:lnTo>
                    <a:pt x="4876964" y="66516"/>
                  </a:lnTo>
                  <a:lnTo>
                    <a:pt x="4907675" y="82301"/>
                  </a:lnTo>
                  <a:lnTo>
                    <a:pt x="4922554" y="103426"/>
                  </a:lnTo>
                  <a:lnTo>
                    <a:pt x="4926439" y="125650"/>
                  </a:lnTo>
                  <a:lnTo>
                    <a:pt x="4926439" y="130341"/>
                  </a:lnTo>
                  <a:lnTo>
                    <a:pt x="4922460" y="152969"/>
                  </a:lnTo>
                  <a:lnTo>
                    <a:pt x="4907424" y="174654"/>
                  </a:lnTo>
                  <a:lnTo>
                    <a:pt x="4876681" y="190936"/>
                  </a:lnTo>
                  <a:lnTo>
                    <a:pt x="4825583" y="197355"/>
                  </a:lnTo>
                  <a:lnTo>
                    <a:pt x="4989475" y="197355"/>
                  </a:lnTo>
                  <a:lnTo>
                    <a:pt x="4997684" y="185181"/>
                  </a:lnTo>
                  <a:lnTo>
                    <a:pt x="5006128" y="157831"/>
                  </a:lnTo>
                  <a:lnTo>
                    <a:pt x="5008196" y="133357"/>
                  </a:lnTo>
                  <a:lnTo>
                    <a:pt x="5008196" y="123305"/>
                  </a:lnTo>
                  <a:lnTo>
                    <a:pt x="5006105" y="98697"/>
                  </a:lnTo>
                  <a:lnTo>
                    <a:pt x="4997610" y="71530"/>
                  </a:lnTo>
                  <a:lnTo>
                    <a:pt x="4989918" y="60312"/>
                  </a:lnTo>
                  <a:close/>
                </a:path>
                <a:path w="6024245" h="258445">
                  <a:moveTo>
                    <a:pt x="5200331" y="63327"/>
                  </a:moveTo>
                  <a:lnTo>
                    <a:pt x="5121589" y="63327"/>
                  </a:lnTo>
                  <a:lnTo>
                    <a:pt x="5121589" y="253646"/>
                  </a:lnTo>
                  <a:lnTo>
                    <a:pt x="5200331" y="253646"/>
                  </a:lnTo>
                  <a:lnTo>
                    <a:pt x="5200331" y="63327"/>
                  </a:lnTo>
                  <a:close/>
                </a:path>
                <a:path w="6024245" h="258445">
                  <a:moveTo>
                    <a:pt x="5307888" y="4355"/>
                  </a:moveTo>
                  <a:lnTo>
                    <a:pt x="5014367" y="4355"/>
                  </a:lnTo>
                  <a:lnTo>
                    <a:pt x="5014367" y="63327"/>
                  </a:lnTo>
                  <a:lnTo>
                    <a:pt x="5307888" y="63327"/>
                  </a:lnTo>
                  <a:lnTo>
                    <a:pt x="5307888" y="4355"/>
                  </a:lnTo>
                  <a:close/>
                </a:path>
                <a:path w="6024245" h="258445">
                  <a:moveTo>
                    <a:pt x="5504073" y="0"/>
                  </a:moveTo>
                  <a:lnTo>
                    <a:pt x="5489665" y="0"/>
                  </a:lnTo>
                  <a:lnTo>
                    <a:pt x="5421862" y="6038"/>
                  </a:lnTo>
                  <a:lnTo>
                    <a:pt x="5374004" y="22064"/>
                  </a:lnTo>
                  <a:lnTo>
                    <a:pt x="5342695" y="44941"/>
                  </a:lnTo>
                  <a:lnTo>
                    <a:pt x="5316135" y="98697"/>
                  </a:lnTo>
                  <a:lnTo>
                    <a:pt x="5314089" y="123305"/>
                  </a:lnTo>
                  <a:lnTo>
                    <a:pt x="5314089" y="133357"/>
                  </a:lnTo>
                  <a:lnTo>
                    <a:pt x="5324538" y="185181"/>
                  </a:lnTo>
                  <a:lnTo>
                    <a:pt x="5374004" y="235441"/>
                  </a:lnTo>
                  <a:lnTo>
                    <a:pt x="5421862" y="251817"/>
                  </a:lnTo>
                  <a:lnTo>
                    <a:pt x="5489665" y="258002"/>
                  </a:lnTo>
                  <a:lnTo>
                    <a:pt x="5504073" y="258002"/>
                  </a:lnTo>
                  <a:lnTo>
                    <a:pt x="5571618" y="251817"/>
                  </a:lnTo>
                  <a:lnTo>
                    <a:pt x="5619349" y="235441"/>
                  </a:lnTo>
                  <a:lnTo>
                    <a:pt x="5650623" y="212140"/>
                  </a:lnTo>
                  <a:lnTo>
                    <a:pt x="5660593" y="197355"/>
                  </a:lnTo>
                  <a:lnTo>
                    <a:pt x="5496701" y="197355"/>
                  </a:lnTo>
                  <a:lnTo>
                    <a:pt x="5445321" y="190784"/>
                  </a:lnTo>
                  <a:lnTo>
                    <a:pt x="5414610" y="174193"/>
                  </a:lnTo>
                  <a:lnTo>
                    <a:pt x="5399730" y="152262"/>
                  </a:lnTo>
                  <a:lnTo>
                    <a:pt x="5395961" y="130341"/>
                  </a:lnTo>
                  <a:lnTo>
                    <a:pt x="5395846" y="125650"/>
                  </a:lnTo>
                  <a:lnTo>
                    <a:pt x="5399542" y="103426"/>
                  </a:lnTo>
                  <a:lnTo>
                    <a:pt x="5414107" y="82301"/>
                  </a:lnTo>
                  <a:lnTo>
                    <a:pt x="5444755" y="66516"/>
                  </a:lnTo>
                  <a:lnTo>
                    <a:pt x="5496701" y="60312"/>
                  </a:lnTo>
                  <a:lnTo>
                    <a:pt x="5661036" y="60312"/>
                  </a:lnTo>
                  <a:lnTo>
                    <a:pt x="5650498" y="44941"/>
                  </a:lnTo>
                  <a:lnTo>
                    <a:pt x="5619200" y="22064"/>
                  </a:lnTo>
                  <a:lnTo>
                    <a:pt x="5571502" y="6038"/>
                  </a:lnTo>
                  <a:lnTo>
                    <a:pt x="5504073" y="0"/>
                  </a:lnTo>
                  <a:close/>
                </a:path>
                <a:path w="6024245" h="258445">
                  <a:moveTo>
                    <a:pt x="5661036" y="60312"/>
                  </a:moveTo>
                  <a:lnTo>
                    <a:pt x="5496701" y="60312"/>
                  </a:lnTo>
                  <a:lnTo>
                    <a:pt x="5548082" y="66516"/>
                  </a:lnTo>
                  <a:lnTo>
                    <a:pt x="5578793" y="82301"/>
                  </a:lnTo>
                  <a:lnTo>
                    <a:pt x="5593672" y="103426"/>
                  </a:lnTo>
                  <a:lnTo>
                    <a:pt x="5597557" y="125650"/>
                  </a:lnTo>
                  <a:lnTo>
                    <a:pt x="5597557" y="130341"/>
                  </a:lnTo>
                  <a:lnTo>
                    <a:pt x="5593578" y="152969"/>
                  </a:lnTo>
                  <a:lnTo>
                    <a:pt x="5578542" y="174654"/>
                  </a:lnTo>
                  <a:lnTo>
                    <a:pt x="5547799" y="190936"/>
                  </a:lnTo>
                  <a:lnTo>
                    <a:pt x="5496701" y="197355"/>
                  </a:lnTo>
                  <a:lnTo>
                    <a:pt x="5660593" y="197355"/>
                  </a:lnTo>
                  <a:lnTo>
                    <a:pt x="5668802" y="185181"/>
                  </a:lnTo>
                  <a:lnTo>
                    <a:pt x="5677246" y="157831"/>
                  </a:lnTo>
                  <a:lnTo>
                    <a:pt x="5679313" y="133357"/>
                  </a:lnTo>
                  <a:lnTo>
                    <a:pt x="5679313" y="123305"/>
                  </a:lnTo>
                  <a:lnTo>
                    <a:pt x="5677222" y="98697"/>
                  </a:lnTo>
                  <a:lnTo>
                    <a:pt x="5668728" y="71530"/>
                  </a:lnTo>
                  <a:lnTo>
                    <a:pt x="5661036" y="60312"/>
                  </a:lnTo>
                  <a:close/>
                </a:path>
                <a:path w="6024245" h="258445">
                  <a:moveTo>
                    <a:pt x="5918786" y="4355"/>
                  </a:moveTo>
                  <a:lnTo>
                    <a:pt x="5705346" y="4355"/>
                  </a:lnTo>
                  <a:lnTo>
                    <a:pt x="5705346" y="253646"/>
                  </a:lnTo>
                  <a:lnTo>
                    <a:pt x="5920796" y="253646"/>
                  </a:lnTo>
                  <a:lnTo>
                    <a:pt x="5970988" y="247955"/>
                  </a:lnTo>
                  <a:lnTo>
                    <a:pt x="6002678" y="232495"/>
                  </a:lnTo>
                  <a:lnTo>
                    <a:pt x="6019227" y="209684"/>
                  </a:lnTo>
                  <a:lnTo>
                    <a:pt x="6021001" y="199365"/>
                  </a:lnTo>
                  <a:lnTo>
                    <a:pt x="5783418" y="199365"/>
                  </a:lnTo>
                  <a:lnTo>
                    <a:pt x="5783418" y="150445"/>
                  </a:lnTo>
                  <a:lnTo>
                    <a:pt x="6018215" y="150445"/>
                  </a:lnTo>
                  <a:lnTo>
                    <a:pt x="6018023" y="149555"/>
                  </a:lnTo>
                  <a:lnTo>
                    <a:pt x="6003599" y="131095"/>
                  </a:lnTo>
                  <a:lnTo>
                    <a:pt x="5985972" y="120048"/>
                  </a:lnTo>
                  <a:lnTo>
                    <a:pt x="5970385" y="114593"/>
                  </a:lnTo>
                  <a:lnTo>
                    <a:pt x="5981652" y="110017"/>
                  </a:lnTo>
                  <a:lnTo>
                    <a:pt x="5994678" y="101106"/>
                  </a:lnTo>
                  <a:lnTo>
                    <a:pt x="5997387" y="97504"/>
                  </a:lnTo>
                  <a:lnTo>
                    <a:pt x="5783418" y="97504"/>
                  </a:lnTo>
                  <a:lnTo>
                    <a:pt x="5783418" y="56961"/>
                  </a:lnTo>
                  <a:lnTo>
                    <a:pt x="6009065" y="56961"/>
                  </a:lnTo>
                  <a:lnTo>
                    <a:pt x="6005719" y="39977"/>
                  </a:lnTo>
                  <a:lnTo>
                    <a:pt x="5991118" y="21779"/>
                  </a:lnTo>
                  <a:lnTo>
                    <a:pt x="5963135" y="9109"/>
                  </a:lnTo>
                  <a:lnTo>
                    <a:pt x="5918786" y="4355"/>
                  </a:lnTo>
                  <a:close/>
                </a:path>
                <a:path w="6024245" h="258445">
                  <a:moveTo>
                    <a:pt x="6018215" y="150445"/>
                  </a:moveTo>
                  <a:lnTo>
                    <a:pt x="5912083" y="150445"/>
                  </a:lnTo>
                  <a:lnTo>
                    <a:pt x="5927785" y="152550"/>
                  </a:lnTo>
                  <a:lnTo>
                    <a:pt x="5937172" y="157984"/>
                  </a:lnTo>
                  <a:lnTo>
                    <a:pt x="5941722" y="165429"/>
                  </a:lnTo>
                  <a:lnTo>
                    <a:pt x="5942911" y="173565"/>
                  </a:lnTo>
                  <a:lnTo>
                    <a:pt x="5942911" y="174905"/>
                  </a:lnTo>
                  <a:lnTo>
                    <a:pt x="5941722" y="182968"/>
                  </a:lnTo>
                  <a:lnTo>
                    <a:pt x="5937172" y="190905"/>
                  </a:lnTo>
                  <a:lnTo>
                    <a:pt x="5927785" y="196957"/>
                  </a:lnTo>
                  <a:lnTo>
                    <a:pt x="5912083" y="199365"/>
                  </a:lnTo>
                  <a:lnTo>
                    <a:pt x="6021001" y="199365"/>
                  </a:lnTo>
                  <a:lnTo>
                    <a:pt x="6023996" y="181942"/>
                  </a:lnTo>
                  <a:lnTo>
                    <a:pt x="6023996" y="177251"/>
                  </a:lnTo>
                  <a:lnTo>
                    <a:pt x="6018215" y="150445"/>
                  </a:lnTo>
                  <a:close/>
                </a:path>
                <a:path w="6024245" h="258445">
                  <a:moveTo>
                    <a:pt x="6009065" y="56961"/>
                  </a:moveTo>
                  <a:lnTo>
                    <a:pt x="5905382" y="56961"/>
                  </a:lnTo>
                  <a:lnTo>
                    <a:pt x="5918811" y="58589"/>
                  </a:lnTo>
                  <a:lnTo>
                    <a:pt x="5927120" y="62950"/>
                  </a:lnTo>
                  <a:lnTo>
                    <a:pt x="5931345" y="69259"/>
                  </a:lnTo>
                  <a:lnTo>
                    <a:pt x="5932524" y="76730"/>
                  </a:lnTo>
                  <a:lnTo>
                    <a:pt x="5932524" y="77400"/>
                  </a:lnTo>
                  <a:lnTo>
                    <a:pt x="5931345" y="84782"/>
                  </a:lnTo>
                  <a:lnTo>
                    <a:pt x="5927120" y="91222"/>
                  </a:lnTo>
                  <a:lnTo>
                    <a:pt x="5918811" y="95777"/>
                  </a:lnTo>
                  <a:lnTo>
                    <a:pt x="5905382" y="97504"/>
                  </a:lnTo>
                  <a:lnTo>
                    <a:pt x="5997387" y="97504"/>
                  </a:lnTo>
                  <a:lnTo>
                    <a:pt x="6005442" y="86793"/>
                  </a:lnTo>
                  <a:lnTo>
                    <a:pt x="6009923" y="66008"/>
                  </a:lnTo>
                  <a:lnTo>
                    <a:pt x="6009923" y="61317"/>
                  </a:lnTo>
                  <a:lnTo>
                    <a:pt x="6009065" y="56961"/>
                  </a:lnTo>
                  <a:close/>
                </a:path>
              </a:pathLst>
            </a:custGeom>
            <a:solidFill>
              <a:srgbClr val="6B6B6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81974" y="4272121"/>
              <a:ext cx="12711654" cy="70364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6580" y="3232864"/>
              <a:ext cx="15681327" cy="12539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7993" y="6269421"/>
              <a:ext cx="10012683" cy="30545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97032" y="5266855"/>
              <a:ext cx="8607067" cy="60417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68779" y="3643867"/>
              <a:ext cx="9235320" cy="76646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09" y="10675119"/>
              <a:ext cx="6505209" cy="2821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2020" y="5769457"/>
              <a:ext cx="5622865" cy="104708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40476" y="6217067"/>
              <a:ext cx="2536190" cy="290830"/>
            </a:xfrm>
            <a:custGeom>
              <a:avLst/>
              <a:gdLst/>
              <a:ahLst/>
              <a:cxnLst/>
              <a:rect l="l" t="t" r="r" b="b"/>
              <a:pathLst>
                <a:path w="2536190" h="290829">
                  <a:moveTo>
                    <a:pt x="213731" y="0"/>
                  </a:moveTo>
                  <a:lnTo>
                    <a:pt x="197522" y="0"/>
                  </a:lnTo>
                  <a:lnTo>
                    <a:pt x="121244" y="6793"/>
                  </a:lnTo>
                  <a:lnTo>
                    <a:pt x="67404" y="24822"/>
                  </a:lnTo>
                  <a:lnTo>
                    <a:pt x="32182" y="50558"/>
                  </a:lnTo>
                  <a:lnTo>
                    <a:pt x="2301" y="111035"/>
                  </a:lnTo>
                  <a:lnTo>
                    <a:pt x="0" y="138718"/>
                  </a:lnTo>
                  <a:lnTo>
                    <a:pt x="0" y="150026"/>
                  </a:lnTo>
                  <a:lnTo>
                    <a:pt x="11755" y="208328"/>
                  </a:lnTo>
                  <a:lnTo>
                    <a:pt x="67404" y="264871"/>
                  </a:lnTo>
                  <a:lnTo>
                    <a:pt x="121244" y="283295"/>
                  </a:lnTo>
                  <a:lnTo>
                    <a:pt x="197522" y="290252"/>
                  </a:lnTo>
                  <a:lnTo>
                    <a:pt x="213731" y="290252"/>
                  </a:lnTo>
                  <a:lnTo>
                    <a:pt x="289720" y="283295"/>
                  </a:lnTo>
                  <a:lnTo>
                    <a:pt x="343417" y="264871"/>
                  </a:lnTo>
                  <a:lnTo>
                    <a:pt x="378601" y="238657"/>
                  </a:lnTo>
                  <a:lnTo>
                    <a:pt x="389816" y="222024"/>
                  </a:lnTo>
                  <a:lnTo>
                    <a:pt x="205438" y="222024"/>
                  </a:lnTo>
                  <a:lnTo>
                    <a:pt x="147635" y="214632"/>
                  </a:lnTo>
                  <a:lnTo>
                    <a:pt x="113085" y="195967"/>
                  </a:lnTo>
                  <a:lnTo>
                    <a:pt x="96346" y="171295"/>
                  </a:lnTo>
                  <a:lnTo>
                    <a:pt x="91976" y="145880"/>
                  </a:lnTo>
                  <a:lnTo>
                    <a:pt x="91976" y="141356"/>
                  </a:lnTo>
                  <a:lnTo>
                    <a:pt x="96134" y="116354"/>
                  </a:lnTo>
                  <a:lnTo>
                    <a:pt x="112520" y="92588"/>
                  </a:lnTo>
                  <a:lnTo>
                    <a:pt x="146999" y="74830"/>
                  </a:lnTo>
                  <a:lnTo>
                    <a:pt x="205438" y="67851"/>
                  </a:lnTo>
                  <a:lnTo>
                    <a:pt x="390315" y="67851"/>
                  </a:lnTo>
                  <a:lnTo>
                    <a:pt x="378459" y="50558"/>
                  </a:lnTo>
                  <a:lnTo>
                    <a:pt x="343249" y="24822"/>
                  </a:lnTo>
                  <a:lnTo>
                    <a:pt x="289589" y="6793"/>
                  </a:lnTo>
                  <a:lnTo>
                    <a:pt x="213731" y="0"/>
                  </a:lnTo>
                  <a:close/>
                </a:path>
                <a:path w="2536190" h="290829">
                  <a:moveTo>
                    <a:pt x="390315" y="67851"/>
                  </a:moveTo>
                  <a:lnTo>
                    <a:pt x="205438" y="67851"/>
                  </a:lnTo>
                  <a:lnTo>
                    <a:pt x="263241" y="74830"/>
                  </a:lnTo>
                  <a:lnTo>
                    <a:pt x="297791" y="92588"/>
                  </a:lnTo>
                  <a:lnTo>
                    <a:pt x="314530" y="116354"/>
                  </a:lnTo>
                  <a:lnTo>
                    <a:pt x="318901" y="141356"/>
                  </a:lnTo>
                  <a:lnTo>
                    <a:pt x="318901" y="146634"/>
                  </a:lnTo>
                  <a:lnTo>
                    <a:pt x="314424" y="172090"/>
                  </a:lnTo>
                  <a:lnTo>
                    <a:pt x="297509" y="196486"/>
                  </a:lnTo>
                  <a:lnTo>
                    <a:pt x="262923" y="214803"/>
                  </a:lnTo>
                  <a:lnTo>
                    <a:pt x="205438" y="222024"/>
                  </a:lnTo>
                  <a:lnTo>
                    <a:pt x="389816" y="222024"/>
                  </a:lnTo>
                  <a:lnTo>
                    <a:pt x="399052" y="208328"/>
                  </a:lnTo>
                  <a:lnTo>
                    <a:pt x="408551" y="177560"/>
                  </a:lnTo>
                  <a:lnTo>
                    <a:pt x="410877" y="150026"/>
                  </a:lnTo>
                  <a:lnTo>
                    <a:pt x="410877" y="138718"/>
                  </a:lnTo>
                  <a:lnTo>
                    <a:pt x="408525" y="111035"/>
                  </a:lnTo>
                  <a:lnTo>
                    <a:pt x="398968" y="80472"/>
                  </a:lnTo>
                  <a:lnTo>
                    <a:pt x="390315" y="67851"/>
                  </a:lnTo>
                  <a:close/>
                </a:path>
                <a:path w="2536190" h="290829">
                  <a:moveTo>
                    <a:pt x="654597" y="4900"/>
                  </a:moveTo>
                  <a:lnTo>
                    <a:pt x="444258" y="4900"/>
                  </a:lnTo>
                  <a:lnTo>
                    <a:pt x="444258" y="285352"/>
                  </a:lnTo>
                  <a:lnTo>
                    <a:pt x="532088" y="285352"/>
                  </a:lnTo>
                  <a:lnTo>
                    <a:pt x="532088" y="191868"/>
                  </a:lnTo>
                  <a:lnTo>
                    <a:pt x="654597" y="191868"/>
                  </a:lnTo>
                  <a:lnTo>
                    <a:pt x="717336" y="184547"/>
                  </a:lnTo>
                  <a:lnTo>
                    <a:pt x="757599" y="164680"/>
                  </a:lnTo>
                  <a:lnTo>
                    <a:pt x="779062" y="135414"/>
                  </a:lnTo>
                  <a:lnTo>
                    <a:pt x="780221" y="128917"/>
                  </a:lnTo>
                  <a:lnTo>
                    <a:pt x="532088" y="128917"/>
                  </a:lnTo>
                  <a:lnTo>
                    <a:pt x="532088" y="68605"/>
                  </a:lnTo>
                  <a:lnTo>
                    <a:pt x="780621" y="68605"/>
                  </a:lnTo>
                  <a:lnTo>
                    <a:pt x="779168" y="60241"/>
                  </a:lnTo>
                  <a:lnTo>
                    <a:pt x="757882" y="31287"/>
                  </a:lnTo>
                  <a:lnTo>
                    <a:pt x="717654" y="11944"/>
                  </a:lnTo>
                  <a:lnTo>
                    <a:pt x="654597" y="4900"/>
                  </a:lnTo>
                  <a:close/>
                </a:path>
                <a:path w="2536190" h="290829">
                  <a:moveTo>
                    <a:pt x="780621" y="68605"/>
                  </a:moveTo>
                  <a:lnTo>
                    <a:pt x="653090" y="68605"/>
                  </a:lnTo>
                  <a:lnTo>
                    <a:pt x="671378" y="70554"/>
                  </a:lnTo>
                  <a:lnTo>
                    <a:pt x="684047" y="76285"/>
                  </a:lnTo>
                  <a:lnTo>
                    <a:pt x="691415" y="85621"/>
                  </a:lnTo>
                  <a:lnTo>
                    <a:pt x="693800" y="98384"/>
                  </a:lnTo>
                  <a:lnTo>
                    <a:pt x="693726" y="99892"/>
                  </a:lnTo>
                  <a:lnTo>
                    <a:pt x="691309" y="112219"/>
                  </a:lnTo>
                  <a:lnTo>
                    <a:pt x="683764" y="121425"/>
                  </a:lnTo>
                  <a:lnTo>
                    <a:pt x="671060" y="127026"/>
                  </a:lnTo>
                  <a:lnTo>
                    <a:pt x="653090" y="128917"/>
                  </a:lnTo>
                  <a:lnTo>
                    <a:pt x="780221" y="128917"/>
                  </a:lnTo>
                  <a:lnTo>
                    <a:pt x="785400" y="99892"/>
                  </a:lnTo>
                  <a:lnTo>
                    <a:pt x="785400" y="96122"/>
                  </a:lnTo>
                  <a:lnTo>
                    <a:pt x="780621" y="68605"/>
                  </a:lnTo>
                  <a:close/>
                </a:path>
                <a:path w="2536190" h="290829">
                  <a:moveTo>
                    <a:pt x="1111999" y="4900"/>
                  </a:moveTo>
                  <a:lnTo>
                    <a:pt x="816469" y="4900"/>
                  </a:lnTo>
                  <a:lnTo>
                    <a:pt x="816469" y="285352"/>
                  </a:lnTo>
                  <a:lnTo>
                    <a:pt x="1115769" y="285352"/>
                  </a:lnTo>
                  <a:lnTo>
                    <a:pt x="1115769" y="220139"/>
                  </a:lnTo>
                  <a:lnTo>
                    <a:pt x="903168" y="220139"/>
                  </a:lnTo>
                  <a:lnTo>
                    <a:pt x="903168" y="174151"/>
                  </a:lnTo>
                  <a:lnTo>
                    <a:pt x="1107099" y="174151"/>
                  </a:lnTo>
                  <a:lnTo>
                    <a:pt x="1107099" y="110069"/>
                  </a:lnTo>
                  <a:lnTo>
                    <a:pt x="903168" y="110069"/>
                  </a:lnTo>
                  <a:lnTo>
                    <a:pt x="903168" y="68605"/>
                  </a:lnTo>
                  <a:lnTo>
                    <a:pt x="1111999" y="68605"/>
                  </a:lnTo>
                  <a:lnTo>
                    <a:pt x="1111999" y="4900"/>
                  </a:lnTo>
                  <a:close/>
                </a:path>
                <a:path w="2536190" h="290829">
                  <a:moveTo>
                    <a:pt x="1252084" y="4900"/>
                  </a:moveTo>
                  <a:lnTo>
                    <a:pt x="1154076" y="4900"/>
                  </a:lnTo>
                  <a:lnTo>
                    <a:pt x="1154076" y="285352"/>
                  </a:lnTo>
                  <a:lnTo>
                    <a:pt x="1240775" y="285352"/>
                  </a:lnTo>
                  <a:lnTo>
                    <a:pt x="1240775" y="99515"/>
                  </a:lnTo>
                  <a:lnTo>
                    <a:pt x="1348114" y="99515"/>
                  </a:lnTo>
                  <a:lnTo>
                    <a:pt x="1252084" y="4900"/>
                  </a:lnTo>
                  <a:close/>
                </a:path>
                <a:path w="2536190" h="290829">
                  <a:moveTo>
                    <a:pt x="1348114" y="99515"/>
                  </a:moveTo>
                  <a:lnTo>
                    <a:pt x="1240775" y="99515"/>
                  </a:lnTo>
                  <a:lnTo>
                    <a:pt x="1431136" y="285352"/>
                  </a:lnTo>
                  <a:lnTo>
                    <a:pt x="1517835" y="285352"/>
                  </a:lnTo>
                  <a:lnTo>
                    <a:pt x="1517835" y="181313"/>
                  </a:lnTo>
                  <a:lnTo>
                    <a:pt x="1431136" y="181313"/>
                  </a:lnTo>
                  <a:lnTo>
                    <a:pt x="1348114" y="99515"/>
                  </a:lnTo>
                  <a:close/>
                </a:path>
                <a:path w="2536190" h="290829">
                  <a:moveTo>
                    <a:pt x="1517835" y="4900"/>
                  </a:moveTo>
                  <a:lnTo>
                    <a:pt x="1431136" y="4900"/>
                  </a:lnTo>
                  <a:lnTo>
                    <a:pt x="1431136" y="181313"/>
                  </a:lnTo>
                  <a:lnTo>
                    <a:pt x="1517835" y="181313"/>
                  </a:lnTo>
                  <a:lnTo>
                    <a:pt x="1517835" y="4900"/>
                  </a:lnTo>
                  <a:close/>
                </a:path>
                <a:path w="2536190" h="290829">
                  <a:moveTo>
                    <a:pt x="1908627" y="4900"/>
                  </a:moveTo>
                  <a:lnTo>
                    <a:pt x="1794788" y="4900"/>
                  </a:lnTo>
                  <a:lnTo>
                    <a:pt x="1653054" y="285352"/>
                  </a:lnTo>
                  <a:lnTo>
                    <a:pt x="1742391" y="285352"/>
                  </a:lnTo>
                  <a:lnTo>
                    <a:pt x="1767647" y="234087"/>
                  </a:lnTo>
                  <a:lnTo>
                    <a:pt x="2031230" y="234087"/>
                  </a:lnTo>
                  <a:lnTo>
                    <a:pt x="1997353" y="170759"/>
                  </a:lnTo>
                  <a:lnTo>
                    <a:pt x="1798934" y="170759"/>
                  </a:lnTo>
                  <a:lnTo>
                    <a:pt x="1850954" y="65589"/>
                  </a:lnTo>
                  <a:lnTo>
                    <a:pt x="1941093" y="65589"/>
                  </a:lnTo>
                  <a:lnTo>
                    <a:pt x="1908627" y="4900"/>
                  </a:lnTo>
                  <a:close/>
                </a:path>
                <a:path w="2536190" h="290829">
                  <a:moveTo>
                    <a:pt x="2031230" y="234087"/>
                  </a:moveTo>
                  <a:lnTo>
                    <a:pt x="1937653" y="234087"/>
                  </a:lnTo>
                  <a:lnTo>
                    <a:pt x="1964039" y="285352"/>
                  </a:lnTo>
                  <a:lnTo>
                    <a:pt x="2058654" y="285352"/>
                  </a:lnTo>
                  <a:lnTo>
                    <a:pt x="2031230" y="234087"/>
                  </a:lnTo>
                  <a:close/>
                </a:path>
                <a:path w="2536190" h="290829">
                  <a:moveTo>
                    <a:pt x="1941093" y="65589"/>
                  </a:moveTo>
                  <a:lnTo>
                    <a:pt x="1850954" y="65589"/>
                  </a:lnTo>
                  <a:lnTo>
                    <a:pt x="1905235" y="170759"/>
                  </a:lnTo>
                  <a:lnTo>
                    <a:pt x="1997353" y="170759"/>
                  </a:lnTo>
                  <a:lnTo>
                    <a:pt x="1941093" y="65589"/>
                  </a:lnTo>
                  <a:close/>
                </a:path>
                <a:path w="2536190" h="290829">
                  <a:moveTo>
                    <a:pt x="2286313" y="4900"/>
                  </a:moveTo>
                  <a:lnTo>
                    <a:pt x="2075974" y="4900"/>
                  </a:lnTo>
                  <a:lnTo>
                    <a:pt x="2075974" y="285352"/>
                  </a:lnTo>
                  <a:lnTo>
                    <a:pt x="2163804" y="285352"/>
                  </a:lnTo>
                  <a:lnTo>
                    <a:pt x="2163804" y="191868"/>
                  </a:lnTo>
                  <a:lnTo>
                    <a:pt x="2286313" y="191868"/>
                  </a:lnTo>
                  <a:lnTo>
                    <a:pt x="2349052" y="184547"/>
                  </a:lnTo>
                  <a:lnTo>
                    <a:pt x="2389315" y="164680"/>
                  </a:lnTo>
                  <a:lnTo>
                    <a:pt x="2410778" y="135414"/>
                  </a:lnTo>
                  <a:lnTo>
                    <a:pt x="2411937" y="128917"/>
                  </a:lnTo>
                  <a:lnTo>
                    <a:pt x="2163804" y="128917"/>
                  </a:lnTo>
                  <a:lnTo>
                    <a:pt x="2163804" y="68605"/>
                  </a:lnTo>
                  <a:lnTo>
                    <a:pt x="2412336" y="68605"/>
                  </a:lnTo>
                  <a:lnTo>
                    <a:pt x="2410884" y="60241"/>
                  </a:lnTo>
                  <a:lnTo>
                    <a:pt x="2389598" y="31287"/>
                  </a:lnTo>
                  <a:lnTo>
                    <a:pt x="2349370" y="11944"/>
                  </a:lnTo>
                  <a:lnTo>
                    <a:pt x="2286313" y="4900"/>
                  </a:lnTo>
                  <a:close/>
                </a:path>
                <a:path w="2536190" h="290829">
                  <a:moveTo>
                    <a:pt x="2412336" y="68605"/>
                  </a:moveTo>
                  <a:lnTo>
                    <a:pt x="2284805" y="68605"/>
                  </a:lnTo>
                  <a:lnTo>
                    <a:pt x="2303093" y="70554"/>
                  </a:lnTo>
                  <a:lnTo>
                    <a:pt x="2315762" y="76285"/>
                  </a:lnTo>
                  <a:lnTo>
                    <a:pt x="2323131" y="85621"/>
                  </a:lnTo>
                  <a:lnTo>
                    <a:pt x="2325516" y="98384"/>
                  </a:lnTo>
                  <a:lnTo>
                    <a:pt x="2325442" y="99892"/>
                  </a:lnTo>
                  <a:lnTo>
                    <a:pt x="2323025" y="112219"/>
                  </a:lnTo>
                  <a:lnTo>
                    <a:pt x="2315480" y="121425"/>
                  </a:lnTo>
                  <a:lnTo>
                    <a:pt x="2302775" y="127026"/>
                  </a:lnTo>
                  <a:lnTo>
                    <a:pt x="2284805" y="128917"/>
                  </a:lnTo>
                  <a:lnTo>
                    <a:pt x="2411937" y="128917"/>
                  </a:lnTo>
                  <a:lnTo>
                    <a:pt x="2417115" y="99892"/>
                  </a:lnTo>
                  <a:lnTo>
                    <a:pt x="2417115" y="96122"/>
                  </a:lnTo>
                  <a:lnTo>
                    <a:pt x="2412336" y="68605"/>
                  </a:lnTo>
                  <a:close/>
                </a:path>
                <a:path w="2536190" h="290829">
                  <a:moveTo>
                    <a:pt x="2536013" y="4900"/>
                  </a:moveTo>
                  <a:lnTo>
                    <a:pt x="2448184" y="4900"/>
                  </a:lnTo>
                  <a:lnTo>
                    <a:pt x="2448184" y="285352"/>
                  </a:lnTo>
                  <a:lnTo>
                    <a:pt x="2536013" y="285352"/>
                  </a:lnTo>
                  <a:lnTo>
                    <a:pt x="2536013" y="4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2020" y="4418713"/>
              <a:ext cx="5622865" cy="104708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64858" y="4824439"/>
              <a:ext cx="1511300" cy="290830"/>
            </a:xfrm>
            <a:custGeom>
              <a:avLst/>
              <a:gdLst/>
              <a:ahLst/>
              <a:cxnLst/>
              <a:rect l="l" t="t" r="r" b="b"/>
              <a:pathLst>
                <a:path w="1511300" h="290829">
                  <a:moveTo>
                    <a:pt x="1248019" y="185837"/>
                  </a:moveTo>
                  <a:lnTo>
                    <a:pt x="1156420" y="185837"/>
                  </a:lnTo>
                  <a:lnTo>
                    <a:pt x="1156420" y="189983"/>
                  </a:lnTo>
                  <a:lnTo>
                    <a:pt x="1171799" y="241237"/>
                  </a:lnTo>
                  <a:lnTo>
                    <a:pt x="1246888" y="283371"/>
                  </a:lnTo>
                  <a:lnTo>
                    <a:pt x="1320394" y="290252"/>
                  </a:lnTo>
                  <a:lnTo>
                    <a:pt x="1346404" y="290252"/>
                  </a:lnTo>
                  <a:lnTo>
                    <a:pt x="1417632" y="284942"/>
                  </a:lnTo>
                  <a:lnTo>
                    <a:pt x="1465158" y="270567"/>
                  </a:lnTo>
                  <a:lnTo>
                    <a:pt x="1493505" y="249460"/>
                  </a:lnTo>
                  <a:lnTo>
                    <a:pt x="1503782" y="230317"/>
                  </a:lnTo>
                  <a:lnTo>
                    <a:pt x="1331325" y="230317"/>
                  </a:lnTo>
                  <a:lnTo>
                    <a:pt x="1287935" y="225752"/>
                  </a:lnTo>
                  <a:lnTo>
                    <a:pt x="1262956" y="214438"/>
                  </a:lnTo>
                  <a:lnTo>
                    <a:pt x="1251335" y="199943"/>
                  </a:lnTo>
                  <a:lnTo>
                    <a:pt x="1248019" y="185837"/>
                  </a:lnTo>
                  <a:close/>
                </a:path>
                <a:path w="1511300" h="290829">
                  <a:moveTo>
                    <a:pt x="240118" y="4900"/>
                  </a:moveTo>
                  <a:lnTo>
                    <a:pt x="0" y="4900"/>
                  </a:lnTo>
                  <a:lnTo>
                    <a:pt x="0" y="285352"/>
                  </a:lnTo>
                  <a:lnTo>
                    <a:pt x="242380" y="285352"/>
                  </a:lnTo>
                  <a:lnTo>
                    <a:pt x="298846" y="278950"/>
                  </a:lnTo>
                  <a:lnTo>
                    <a:pt x="334497" y="261557"/>
                  </a:lnTo>
                  <a:lnTo>
                    <a:pt x="353115" y="235895"/>
                  </a:lnTo>
                  <a:lnTo>
                    <a:pt x="355111" y="224286"/>
                  </a:lnTo>
                  <a:lnTo>
                    <a:pt x="87829" y="224286"/>
                  </a:lnTo>
                  <a:lnTo>
                    <a:pt x="87829" y="169251"/>
                  </a:lnTo>
                  <a:lnTo>
                    <a:pt x="351976" y="169251"/>
                  </a:lnTo>
                  <a:lnTo>
                    <a:pt x="351760" y="168250"/>
                  </a:lnTo>
                  <a:lnTo>
                    <a:pt x="335534" y="147482"/>
                  </a:lnTo>
                  <a:lnTo>
                    <a:pt x="315703" y="135054"/>
                  </a:lnTo>
                  <a:lnTo>
                    <a:pt x="298168" y="128917"/>
                  </a:lnTo>
                  <a:lnTo>
                    <a:pt x="310843" y="123769"/>
                  </a:lnTo>
                  <a:lnTo>
                    <a:pt x="325497" y="113745"/>
                  </a:lnTo>
                  <a:lnTo>
                    <a:pt x="328545" y="109692"/>
                  </a:lnTo>
                  <a:lnTo>
                    <a:pt x="87829" y="109692"/>
                  </a:lnTo>
                  <a:lnTo>
                    <a:pt x="87829" y="64081"/>
                  </a:lnTo>
                  <a:lnTo>
                    <a:pt x="341683" y="64081"/>
                  </a:lnTo>
                  <a:lnTo>
                    <a:pt x="337919" y="44975"/>
                  </a:lnTo>
                  <a:lnTo>
                    <a:pt x="321492" y="24501"/>
                  </a:lnTo>
                  <a:lnTo>
                    <a:pt x="290011" y="10248"/>
                  </a:lnTo>
                  <a:lnTo>
                    <a:pt x="240118" y="4900"/>
                  </a:lnTo>
                  <a:close/>
                </a:path>
                <a:path w="1511300" h="290829">
                  <a:moveTo>
                    <a:pt x="610941" y="4900"/>
                  </a:moveTo>
                  <a:lnTo>
                    <a:pt x="497102" y="4900"/>
                  </a:lnTo>
                  <a:lnTo>
                    <a:pt x="355368" y="285352"/>
                  </a:lnTo>
                  <a:lnTo>
                    <a:pt x="444705" y="285352"/>
                  </a:lnTo>
                  <a:lnTo>
                    <a:pt x="469961" y="234087"/>
                  </a:lnTo>
                  <a:lnTo>
                    <a:pt x="733544" y="234087"/>
                  </a:lnTo>
                  <a:lnTo>
                    <a:pt x="699667" y="170759"/>
                  </a:lnTo>
                  <a:lnTo>
                    <a:pt x="501248" y="170759"/>
                  </a:lnTo>
                  <a:lnTo>
                    <a:pt x="553267" y="65589"/>
                  </a:lnTo>
                  <a:lnTo>
                    <a:pt x="643407" y="65589"/>
                  </a:lnTo>
                  <a:lnTo>
                    <a:pt x="610941" y="4900"/>
                  </a:lnTo>
                  <a:close/>
                </a:path>
                <a:path w="1511300" h="290829">
                  <a:moveTo>
                    <a:pt x="733544" y="234087"/>
                  </a:moveTo>
                  <a:lnTo>
                    <a:pt x="639966" y="234087"/>
                  </a:lnTo>
                  <a:lnTo>
                    <a:pt x="666353" y="285352"/>
                  </a:lnTo>
                  <a:lnTo>
                    <a:pt x="758132" y="285352"/>
                  </a:lnTo>
                  <a:lnTo>
                    <a:pt x="759510" y="282626"/>
                  </a:lnTo>
                  <a:lnTo>
                    <a:pt x="733544" y="234087"/>
                  </a:lnTo>
                  <a:close/>
                </a:path>
                <a:path w="1511300" h="290829">
                  <a:moveTo>
                    <a:pt x="759510" y="282626"/>
                  </a:moveTo>
                  <a:lnTo>
                    <a:pt x="758132" y="285352"/>
                  </a:lnTo>
                  <a:lnTo>
                    <a:pt x="760968" y="285352"/>
                  </a:lnTo>
                  <a:lnTo>
                    <a:pt x="759510" y="282626"/>
                  </a:lnTo>
                  <a:close/>
                </a:path>
                <a:path w="1511300" h="290829">
                  <a:moveTo>
                    <a:pt x="1013706" y="4900"/>
                  </a:moveTo>
                  <a:lnTo>
                    <a:pt x="899866" y="4900"/>
                  </a:lnTo>
                  <a:lnTo>
                    <a:pt x="759510" y="282626"/>
                  </a:lnTo>
                  <a:lnTo>
                    <a:pt x="760968" y="285352"/>
                  </a:lnTo>
                  <a:lnTo>
                    <a:pt x="847470" y="285352"/>
                  </a:lnTo>
                  <a:lnTo>
                    <a:pt x="872726" y="234087"/>
                  </a:lnTo>
                  <a:lnTo>
                    <a:pt x="1136308" y="234087"/>
                  </a:lnTo>
                  <a:lnTo>
                    <a:pt x="1102431" y="170759"/>
                  </a:lnTo>
                  <a:lnTo>
                    <a:pt x="904013" y="170759"/>
                  </a:lnTo>
                  <a:lnTo>
                    <a:pt x="956032" y="65589"/>
                  </a:lnTo>
                  <a:lnTo>
                    <a:pt x="1046171" y="65589"/>
                  </a:lnTo>
                  <a:lnTo>
                    <a:pt x="1013706" y="4900"/>
                  </a:lnTo>
                  <a:close/>
                </a:path>
                <a:path w="1511300" h="290829">
                  <a:moveTo>
                    <a:pt x="1136308" y="234087"/>
                  </a:moveTo>
                  <a:lnTo>
                    <a:pt x="1042731" y="234087"/>
                  </a:lnTo>
                  <a:lnTo>
                    <a:pt x="1069118" y="285352"/>
                  </a:lnTo>
                  <a:lnTo>
                    <a:pt x="1163733" y="285352"/>
                  </a:lnTo>
                  <a:lnTo>
                    <a:pt x="1136308" y="234087"/>
                  </a:lnTo>
                  <a:close/>
                </a:path>
                <a:path w="1511300" h="290829">
                  <a:moveTo>
                    <a:pt x="1338864" y="0"/>
                  </a:moveTo>
                  <a:lnTo>
                    <a:pt x="1312855" y="0"/>
                  </a:lnTo>
                  <a:lnTo>
                    <a:pt x="1235091" y="7486"/>
                  </a:lnTo>
                  <a:lnTo>
                    <a:pt x="1188602" y="27093"/>
                  </a:lnTo>
                  <a:lnTo>
                    <a:pt x="1166073" y="54546"/>
                  </a:lnTo>
                  <a:lnTo>
                    <a:pt x="1160189" y="85568"/>
                  </a:lnTo>
                  <a:lnTo>
                    <a:pt x="1160189" y="88960"/>
                  </a:lnTo>
                  <a:lnTo>
                    <a:pt x="1189309" y="145314"/>
                  </a:lnTo>
                  <a:lnTo>
                    <a:pt x="1231433" y="163173"/>
                  </a:lnTo>
                  <a:lnTo>
                    <a:pt x="1297023" y="171136"/>
                  </a:lnTo>
                  <a:lnTo>
                    <a:pt x="1345273" y="172267"/>
                  </a:lnTo>
                  <a:lnTo>
                    <a:pt x="1384110" y="175200"/>
                  </a:lnTo>
                  <a:lnTo>
                    <a:pt x="1406339" y="181031"/>
                  </a:lnTo>
                  <a:lnTo>
                    <a:pt x="1416411" y="189547"/>
                  </a:lnTo>
                  <a:lnTo>
                    <a:pt x="1418778" y="200538"/>
                  </a:lnTo>
                  <a:lnTo>
                    <a:pt x="1416328" y="211552"/>
                  </a:lnTo>
                  <a:lnTo>
                    <a:pt x="1405396" y="221082"/>
                  </a:lnTo>
                  <a:lnTo>
                    <a:pt x="1380612" y="227784"/>
                  </a:lnTo>
                  <a:lnTo>
                    <a:pt x="1336603" y="230317"/>
                  </a:lnTo>
                  <a:lnTo>
                    <a:pt x="1503782" y="230317"/>
                  </a:lnTo>
                  <a:lnTo>
                    <a:pt x="1507196" y="223957"/>
                  </a:lnTo>
                  <a:lnTo>
                    <a:pt x="1510706" y="196768"/>
                  </a:lnTo>
                  <a:lnTo>
                    <a:pt x="1510755" y="191114"/>
                  </a:lnTo>
                  <a:lnTo>
                    <a:pt x="1502450" y="154827"/>
                  </a:lnTo>
                  <a:lnTo>
                    <a:pt x="1476263" y="129247"/>
                  </a:lnTo>
                  <a:lnTo>
                    <a:pt x="1430287" y="113774"/>
                  </a:lnTo>
                  <a:lnTo>
                    <a:pt x="1362612" y="107808"/>
                  </a:lnTo>
                  <a:lnTo>
                    <a:pt x="1315493" y="107054"/>
                  </a:lnTo>
                  <a:lnTo>
                    <a:pt x="1281191" y="104504"/>
                  </a:lnTo>
                  <a:lnTo>
                    <a:pt x="1261589" y="99091"/>
                  </a:lnTo>
                  <a:lnTo>
                    <a:pt x="1252731" y="91628"/>
                  </a:lnTo>
                  <a:lnTo>
                    <a:pt x="1250658" y="82929"/>
                  </a:lnTo>
                  <a:lnTo>
                    <a:pt x="1252484" y="74071"/>
                  </a:lnTo>
                  <a:lnTo>
                    <a:pt x="1261589" y="66343"/>
                  </a:lnTo>
                  <a:lnTo>
                    <a:pt x="1283417" y="60877"/>
                  </a:lnTo>
                  <a:lnTo>
                    <a:pt x="1323409" y="58804"/>
                  </a:lnTo>
                  <a:lnTo>
                    <a:pt x="1494804" y="58804"/>
                  </a:lnTo>
                  <a:lnTo>
                    <a:pt x="1482601" y="39163"/>
                  </a:lnTo>
                  <a:lnTo>
                    <a:pt x="1453506" y="19022"/>
                  </a:lnTo>
                  <a:lnTo>
                    <a:pt x="1406752" y="5159"/>
                  </a:lnTo>
                  <a:lnTo>
                    <a:pt x="1338864" y="0"/>
                  </a:lnTo>
                  <a:close/>
                </a:path>
                <a:path w="1511300" h="290829">
                  <a:moveTo>
                    <a:pt x="351976" y="169251"/>
                  </a:moveTo>
                  <a:lnTo>
                    <a:pt x="232579" y="169251"/>
                  </a:lnTo>
                  <a:lnTo>
                    <a:pt x="250243" y="171619"/>
                  </a:lnTo>
                  <a:lnTo>
                    <a:pt x="260803" y="177732"/>
                  </a:lnTo>
                  <a:lnTo>
                    <a:pt x="265921" y="186108"/>
                  </a:lnTo>
                  <a:lnTo>
                    <a:pt x="267258" y="195261"/>
                  </a:lnTo>
                  <a:lnTo>
                    <a:pt x="267258" y="196768"/>
                  </a:lnTo>
                  <a:lnTo>
                    <a:pt x="265921" y="205839"/>
                  </a:lnTo>
                  <a:lnTo>
                    <a:pt x="260803" y="214768"/>
                  </a:lnTo>
                  <a:lnTo>
                    <a:pt x="250243" y="221577"/>
                  </a:lnTo>
                  <a:lnTo>
                    <a:pt x="232579" y="224286"/>
                  </a:lnTo>
                  <a:lnTo>
                    <a:pt x="355111" y="224286"/>
                  </a:lnTo>
                  <a:lnTo>
                    <a:pt x="358481" y="204684"/>
                  </a:lnTo>
                  <a:lnTo>
                    <a:pt x="358481" y="199407"/>
                  </a:lnTo>
                  <a:lnTo>
                    <a:pt x="351976" y="169251"/>
                  </a:lnTo>
                  <a:close/>
                </a:path>
                <a:path w="1511300" h="290829">
                  <a:moveTo>
                    <a:pt x="643407" y="65589"/>
                  </a:moveTo>
                  <a:lnTo>
                    <a:pt x="553267" y="65589"/>
                  </a:lnTo>
                  <a:lnTo>
                    <a:pt x="607549" y="170759"/>
                  </a:lnTo>
                  <a:lnTo>
                    <a:pt x="699667" y="170759"/>
                  </a:lnTo>
                  <a:lnTo>
                    <a:pt x="643407" y="65589"/>
                  </a:lnTo>
                  <a:close/>
                </a:path>
                <a:path w="1511300" h="290829">
                  <a:moveTo>
                    <a:pt x="1046171" y="65589"/>
                  </a:moveTo>
                  <a:lnTo>
                    <a:pt x="956032" y="65589"/>
                  </a:lnTo>
                  <a:lnTo>
                    <a:pt x="1010313" y="170759"/>
                  </a:lnTo>
                  <a:lnTo>
                    <a:pt x="1102431" y="170759"/>
                  </a:lnTo>
                  <a:lnTo>
                    <a:pt x="1046171" y="65589"/>
                  </a:lnTo>
                  <a:close/>
                </a:path>
                <a:path w="1511300" h="290829">
                  <a:moveTo>
                    <a:pt x="341683" y="64081"/>
                  </a:moveTo>
                  <a:lnTo>
                    <a:pt x="225040" y="64081"/>
                  </a:lnTo>
                  <a:lnTo>
                    <a:pt x="240147" y="65913"/>
                  </a:lnTo>
                  <a:lnTo>
                    <a:pt x="249495" y="70819"/>
                  </a:lnTo>
                  <a:lnTo>
                    <a:pt x="254248" y="77917"/>
                  </a:lnTo>
                  <a:lnTo>
                    <a:pt x="255454" y="85568"/>
                  </a:lnTo>
                  <a:lnTo>
                    <a:pt x="255573" y="87075"/>
                  </a:lnTo>
                  <a:lnTo>
                    <a:pt x="254248" y="95380"/>
                  </a:lnTo>
                  <a:lnTo>
                    <a:pt x="249495" y="102625"/>
                  </a:lnTo>
                  <a:lnTo>
                    <a:pt x="240147" y="107749"/>
                  </a:lnTo>
                  <a:lnTo>
                    <a:pt x="225040" y="109692"/>
                  </a:lnTo>
                  <a:lnTo>
                    <a:pt x="328545" y="109692"/>
                  </a:lnTo>
                  <a:lnTo>
                    <a:pt x="337607" y="97642"/>
                  </a:lnTo>
                  <a:lnTo>
                    <a:pt x="342649" y="74259"/>
                  </a:lnTo>
                  <a:lnTo>
                    <a:pt x="342649" y="68982"/>
                  </a:lnTo>
                  <a:lnTo>
                    <a:pt x="341683" y="64081"/>
                  </a:lnTo>
                  <a:close/>
                </a:path>
                <a:path w="1511300" h="290829">
                  <a:moveTo>
                    <a:pt x="1494804" y="58804"/>
                  </a:moveTo>
                  <a:lnTo>
                    <a:pt x="1329441" y="58804"/>
                  </a:lnTo>
                  <a:lnTo>
                    <a:pt x="1372849" y="62562"/>
                  </a:lnTo>
                  <a:lnTo>
                    <a:pt x="1396821" y="71620"/>
                  </a:lnTo>
                  <a:lnTo>
                    <a:pt x="1407364" y="82658"/>
                  </a:lnTo>
                  <a:lnTo>
                    <a:pt x="1410485" y="92353"/>
                  </a:lnTo>
                  <a:lnTo>
                    <a:pt x="1501708" y="92353"/>
                  </a:lnTo>
                  <a:lnTo>
                    <a:pt x="1501708" y="88583"/>
                  </a:lnTo>
                  <a:lnTo>
                    <a:pt x="1497510" y="63159"/>
                  </a:lnTo>
                  <a:lnTo>
                    <a:pt x="1494804" y="588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43189" y="2293123"/>
              <a:ext cx="10785011" cy="75599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57316" y="2565366"/>
              <a:ext cx="10156758" cy="69317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16546" y="4835534"/>
              <a:ext cx="1776349" cy="2343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0</Words>
  <Application>Microsoft Macintosh PowerPoint</Application>
  <PresentationFormat>Произвольный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Microsoft Office User</cp:lastModifiedBy>
  <cp:revision>1</cp:revision>
  <dcterms:created xsi:type="dcterms:W3CDTF">2022-10-25T13:55:50Z</dcterms:created>
  <dcterms:modified xsi:type="dcterms:W3CDTF">2022-10-25T14:23:40Z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2022-10-25T00:00:00Z</vt:filetime>
  </property>
  <property fmtid="{D5CDD505-2E9C-101B-9397-08002B2CF9AE}" pid="3" name="LastSaved">
    <vt:filetime>2022-10-25T00:00:00Z</vt:filetime>
  </property>
</Properties>
</file>